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08" r:id="rId1"/>
  </p:sldMasterIdLst>
  <p:notesMasterIdLst>
    <p:notesMasterId r:id="rId4"/>
  </p:notesMasterIdLst>
  <p:handoutMasterIdLst>
    <p:handoutMasterId r:id="rId5"/>
  </p:handoutMasterIdLst>
  <p:sldIdLst>
    <p:sldId id="256" r:id="rId2"/>
    <p:sldId id="257" r:id="rId3"/>
  </p:sldIdLst>
  <p:sldSz cx="9906000" cy="6858000" type="A4"/>
  <p:notesSz cx="6807200" cy="9939338"/>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7" autoAdjust="0"/>
    <p:restoredTop sz="94699" autoAdjust="0"/>
  </p:normalViewPr>
  <p:slideViewPr>
    <p:cSldViewPr snapToGrid="0" showGuides="1">
      <p:cViewPr varScale="1">
        <p:scale>
          <a:sx n="148" d="100"/>
          <a:sy n="148" d="100"/>
        </p:scale>
        <p:origin x="-1584" y="-112"/>
      </p:cViewPr>
      <p:guideLst>
        <p:guide orient="horz" pos="2160"/>
        <p:guide pos="3120"/>
      </p:guideLst>
    </p:cSldViewPr>
  </p:slideViewPr>
  <p:outlineViewPr>
    <p:cViewPr>
      <p:scale>
        <a:sx n="33" d="100"/>
        <a:sy n="33" d="100"/>
      </p:scale>
      <p:origin x="0" y="-258"/>
    </p:cViewPr>
  </p:outlineViewPr>
  <p:notesTextViewPr>
    <p:cViewPr>
      <p:scale>
        <a:sx n="200" d="100"/>
        <a:sy n="200" d="100"/>
      </p:scale>
      <p:origin x="0" y="0"/>
    </p:cViewPr>
  </p:notesTextViewPr>
  <p:sorterViewPr>
    <p:cViewPr varScale="1">
      <p:scale>
        <a:sx n="1" d="1"/>
        <a:sy n="1" d="1"/>
      </p:scale>
      <p:origin x="0" y="0"/>
    </p:cViewPr>
  </p:sorterViewPr>
  <p:notesViewPr>
    <p:cSldViewPr snapToGrid="0" showGuides="1">
      <p:cViewPr varScale="1">
        <p:scale>
          <a:sx n="88" d="100"/>
          <a:sy n="88" d="100"/>
        </p:scale>
        <p:origin x="3774" y="10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B2EC3375-25C1-4132-8356-F0254E04DDEC}" type="datetimeFigureOut">
              <a:rPr kumimoji="1" lang="ja-JP" altLang="en-US" smtClean="0"/>
              <a:t>18/05/08</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BC64172F-6366-47B3-B3D8-F99B8E17CF95}" type="slidenum">
              <a:rPr kumimoji="1" lang="ja-JP" altLang="en-US" smtClean="0"/>
              <a:t>‹#›</a:t>
            </a:fld>
            <a:endParaRPr kumimoji="1" lang="ja-JP" altLang="en-US"/>
          </a:p>
        </p:txBody>
      </p:sp>
    </p:spTree>
    <p:extLst>
      <p:ext uri="{BB962C8B-B14F-4D97-AF65-F5344CB8AC3E}">
        <p14:creationId xmlns:p14="http://schemas.microsoft.com/office/powerpoint/2010/main" val="1828479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AAE2C4BB-DD5D-4EF0-8811-528209874544}" type="datetimeFigureOut">
              <a:rPr kumimoji="1" lang="ja-JP" altLang="en-US" smtClean="0"/>
              <a:t>18/05/08</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4DE13BB-FCB6-4491-A87D-1E9BA7500F8E}" type="slidenum">
              <a:rPr kumimoji="1" lang="ja-JP" altLang="en-US" smtClean="0"/>
              <a:t>1</a:t>
            </a:fld>
            <a:endParaRPr kumimoji="1" lang="ja-JP" altLang="en-US"/>
          </a:p>
        </p:txBody>
      </p:sp>
    </p:spTree>
    <p:extLst>
      <p:ext uri="{BB962C8B-B14F-4D97-AF65-F5344CB8AC3E}">
        <p14:creationId xmlns:p14="http://schemas.microsoft.com/office/powerpoint/2010/main" val="3615968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hyperlink" Target="https://www.facebook.com/deloitte?_rdr=p" TargetMode="External"/><Relationship Id="rId4" Type="http://schemas.openxmlformats.org/officeDocument/2006/relationships/hyperlink" Target="https://www.linkedin.com/company/deloitte" TargetMode="External"/><Relationship Id="rId5" Type="http://schemas.openxmlformats.org/officeDocument/2006/relationships/hyperlink" Target="https://twitter.com/deloitte" TargetMode="External"/><Relationship Id="rId6" Type="http://schemas.openxmlformats.org/officeDocument/2006/relationships/hyperlink" Target="http://www.deloitte.com/jp/about" TargetMode="External"/><Relationship Id="rId7"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hyperlink" Target="https://www.deloitte.com/jp" TargetMode="Externa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s://www.facebook.com/deloitte?_rdr=p" TargetMode="External"/><Relationship Id="rId4" Type="http://schemas.openxmlformats.org/officeDocument/2006/relationships/hyperlink" Target="https://www.linkedin.com/company/deloitte" TargetMode="External"/><Relationship Id="rId5" Type="http://schemas.openxmlformats.org/officeDocument/2006/relationships/hyperlink" Target="https://twitter.com/deloitte" TargetMode="External"/><Relationship Id="rId6" Type="http://schemas.openxmlformats.org/officeDocument/2006/relationships/hyperlink" Target="https://www.deloitte.com/jp/about" TargetMode="External"/><Relationship Id="rId7"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hyperlink" Target="http://www.deloitte.com/jp" TargetMode="External"/></Relationships>
</file>

<file path=ppt/slideLayouts/_rels/slideLayout16.xml.rels><?xml version="1.0" encoding="UTF-8" standalone="yes"?>
<Relationships xmlns="http://schemas.openxmlformats.org/package/2006/relationships"><Relationship Id="rId3" Type="http://schemas.openxmlformats.org/officeDocument/2006/relationships/hyperlink" Target="https://www.facebook.com/deloitte?_rdr=p" TargetMode="External"/><Relationship Id="rId4" Type="http://schemas.openxmlformats.org/officeDocument/2006/relationships/hyperlink" Target="https://www.linkedin.com/company/deloitte" TargetMode="External"/><Relationship Id="rId5" Type="http://schemas.openxmlformats.org/officeDocument/2006/relationships/hyperlink" Target="https://twitter.com/deloitte" TargetMode="External"/><Relationship Id="rId6" Type="http://schemas.openxmlformats.org/officeDocument/2006/relationships/hyperlink" Target="https://www.deloitte.com/jp/about" TargetMode="External"/><Relationship Id="rId7"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hyperlink" Target="http://www.deloitte.com/jp"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1(社名有)：TI_4_3_Proposal_Feb2017">
    <p:bg bwMode="gray">
      <p:bgPr>
        <a:solidFill>
          <a:schemeClr val="bg1"/>
        </a:solidFill>
        <a:effectLst/>
      </p:bgPr>
    </p:bg>
    <p:spTree>
      <p:nvGrpSpPr>
        <p:cNvPr id="1" name=""/>
        <p:cNvGrpSpPr/>
        <p:nvPr/>
      </p:nvGrpSpPr>
      <p:grpSpPr>
        <a:xfrm>
          <a:off x="0" y="0"/>
          <a:ext cx="0" cy="0"/>
          <a:chOff x="0" y="0"/>
          <a:chExt cx="0" cy="0"/>
        </a:xfrm>
      </p:grpSpPr>
      <p:pic>
        <p:nvPicPr>
          <p:cNvPr id="7" name="ロゴ"/>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17600" y="432000"/>
            <a:ext cx="1872000" cy="587972"/>
          </a:xfrm>
          <a:prstGeom prst="rect">
            <a:avLst/>
          </a:prstGeom>
        </p:spPr>
      </p:pic>
      <p:pic>
        <p:nvPicPr>
          <p:cNvPr id="15" name="サークルモチーフ(固定)"/>
          <p:cNvPicPr>
            <a:picLocks noChangeAspect="1"/>
          </p:cNvPicPr>
          <p:nvPr userDrawn="1"/>
        </p:nvPicPr>
        <p:blipFill rotWithShape="1">
          <a:blip r:embed="rId3" cstate="print">
            <a:extLst>
              <a:ext uri="{28A0092B-C50C-407E-A947-70E740481C1C}">
                <a14:useLocalDpi xmlns:a14="http://schemas.microsoft.com/office/drawing/2010/main" val="0"/>
              </a:ext>
            </a:extLst>
          </a:blip>
          <a:srcRect l="2739" t="3616" r="2739" b="3008"/>
          <a:stretch/>
        </p:blipFill>
        <p:spPr>
          <a:xfrm>
            <a:off x="3163414" y="1675457"/>
            <a:ext cx="3579172" cy="3507086"/>
          </a:xfrm>
          <a:prstGeom prst="rect">
            <a:avLst/>
          </a:prstGeom>
        </p:spPr>
      </p:pic>
      <p:sp>
        <p:nvSpPr>
          <p:cNvPr id="18" name="バージョン"/>
          <p:cNvSpPr>
            <a:spLocks noGrp="1"/>
          </p:cNvSpPr>
          <p:nvPr>
            <p:ph type="body" sz="quarter" idx="13" hasCustomPrompt="1"/>
          </p:nvPr>
        </p:nvSpPr>
        <p:spPr bwMode="gray">
          <a:xfrm>
            <a:off x="4954075" y="6336040"/>
            <a:ext cx="4536000" cy="261610"/>
          </a:xfrm>
          <a:prstGeom prst="rect">
            <a:avLst/>
          </a:prstGeom>
        </p:spPr>
        <p:txBody>
          <a:bodyPr wrap="square" lIns="0" tIns="0" anchor="b" anchorCtr="0">
            <a:spAutoFit/>
          </a:bodyPr>
          <a:lstStyle>
            <a:lvl1pPr algn="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ltLang="ja-JP" dirty="0" smtClean="0"/>
              <a:t>Ver. 20XXXXXX </a:t>
            </a:r>
            <a:r>
              <a:rPr lang="ja-JP" altLang="en-US" dirty="0" smtClean="0"/>
              <a:t>または </a:t>
            </a:r>
            <a:r>
              <a:rPr lang="en-US" altLang="ja-JP" dirty="0" err="1" smtClean="0"/>
              <a:t>Ver.XXX</a:t>
            </a:r>
            <a:endParaRPr lang="ja-JP" altLang="en-US" dirty="0"/>
          </a:p>
        </p:txBody>
      </p:sp>
      <p:sp>
        <p:nvSpPr>
          <p:cNvPr id="13" name="日付"/>
          <p:cNvSpPr>
            <a:spLocks noGrp="1"/>
          </p:cNvSpPr>
          <p:nvPr>
            <p:ph type="body" sz="quarter" idx="10" hasCustomPrompt="1"/>
          </p:nvPr>
        </p:nvSpPr>
        <p:spPr bwMode="gray">
          <a:xfrm>
            <a:off x="417599" y="6382206"/>
            <a:ext cx="4536000" cy="215444"/>
          </a:xfrm>
          <a:prstGeom prst="rect">
            <a:avLst/>
          </a:prstGeom>
        </p:spPr>
        <p:txBody>
          <a:bodyPr wrap="square" lIns="0" t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ltLang="ja-JP" noProof="0" dirty="0"/>
              <a:t>20XX</a:t>
            </a:r>
            <a:r>
              <a:rPr lang="ja-JP" altLang="en-US" noProof="0" dirty="0"/>
              <a:t>年</a:t>
            </a:r>
            <a:r>
              <a:rPr lang="en-US" altLang="ja-JP" noProof="0" dirty="0"/>
              <a:t>X</a:t>
            </a:r>
            <a:r>
              <a:rPr lang="ja-JP" altLang="en-US" noProof="0" dirty="0"/>
              <a:t>月</a:t>
            </a:r>
            <a:r>
              <a:rPr lang="en-US" altLang="ja-JP" noProof="0" dirty="0"/>
              <a:t>X</a:t>
            </a:r>
            <a:r>
              <a:rPr lang="ja-JP" altLang="en-US" noProof="0" dirty="0"/>
              <a:t>日</a:t>
            </a:r>
          </a:p>
        </p:txBody>
      </p:sp>
      <p:sp>
        <p:nvSpPr>
          <p:cNvPr id="14" name="社名"/>
          <p:cNvSpPr txBox="1"/>
          <p:nvPr userDrawn="1"/>
        </p:nvSpPr>
        <p:spPr>
          <a:xfrm>
            <a:off x="417599" y="6166762"/>
            <a:ext cx="4536000" cy="215444"/>
          </a:xfrm>
          <a:prstGeom prst="rect">
            <a:avLst/>
          </a:prstGeom>
        </p:spPr>
        <p:txBody>
          <a:bodyPr vert="horz" wrap="square" lIns="0" tIns="0" rIns="0" bIns="0" rtlCol="0" anchor="b" anchorCtr="0">
            <a:sp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0">
                <a:latin typeface="+mn-lt"/>
                <a:cs typeface="+mn-cs"/>
              </a:defRPr>
            </a:lvl1pPr>
            <a:lvl2pPr marL="230400" marR="0" indent="-230400" defTabSz="990564" eaLnBrk="1" fontAlgn="auto" latinLnBrk="0" hangingPunct="1">
              <a:lnSpc>
                <a:spcPct val="100000"/>
              </a:lnSpc>
              <a:spcBef>
                <a:spcPts val="600"/>
              </a:spcBef>
              <a:spcAft>
                <a:spcPts val="0"/>
              </a:spcAft>
              <a:buClrTx/>
              <a:buSzPct val="100000"/>
              <a:buFont typeface="Wingdings" panose="05000000000000000000" pitchFamily="2" charset="2"/>
              <a:buChar char="n"/>
              <a:tabLst/>
              <a:defRPr kumimoji="1" lang="en-US" sz="1600" b="0">
                <a:solidFill>
                  <a:schemeClr val="bg1"/>
                </a:solidFill>
                <a:latin typeface="+mn-lt"/>
                <a:cs typeface="+mn-cs"/>
              </a:defRPr>
            </a:lvl2pPr>
            <a:lvl3pPr marL="460375" marR="0" indent="-230188" defTabSz="990564" eaLnBrk="1" fontAlgn="auto" latinLnBrk="0" hangingPunct="1">
              <a:lnSpc>
                <a:spcPct val="100000"/>
              </a:lnSpc>
              <a:spcBef>
                <a:spcPts val="300"/>
              </a:spcBef>
              <a:spcAft>
                <a:spcPts val="0"/>
              </a:spcAft>
              <a:buClrTx/>
              <a:buSzPct val="100000"/>
              <a:buFont typeface="Wingdings" panose="05000000000000000000" pitchFamily="2" charset="2"/>
              <a:buChar char="Ø"/>
              <a:tabLst/>
              <a:defRPr kumimoji="1" lang="en-US" sz="1600" b="0">
                <a:solidFill>
                  <a:schemeClr val="bg1"/>
                </a:solidFill>
                <a:latin typeface="+mn-lt"/>
                <a:cs typeface="+mn-cs"/>
              </a:defRPr>
            </a:lvl3pPr>
            <a:lvl4pPr marL="691200" marR="0" indent="-230400" defTabSz="990564" eaLnBrk="1" fontAlgn="auto" latinLnBrk="0" hangingPunct="1">
              <a:lnSpc>
                <a:spcPct val="100000"/>
              </a:lnSpc>
              <a:spcBef>
                <a:spcPts val="200"/>
              </a:spcBef>
              <a:spcAft>
                <a:spcPts val="0"/>
              </a:spcAft>
              <a:buClrTx/>
              <a:buSzPct val="100000"/>
              <a:buFont typeface="Arial" panose="020B0604020202020204" pitchFamily="34" charset="0"/>
              <a:buChar char="•"/>
              <a:tabLst/>
              <a:defRPr kumimoji="1" lang="en-US" sz="1600" b="0" baseline="0">
                <a:solidFill>
                  <a:schemeClr val="bg1"/>
                </a:solidFill>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a:solidFill>
                  <a:schemeClr val="bg1"/>
                </a:solidFill>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dirty="0"/>
              <a:t>トーマツ イノベーション株式会社</a:t>
            </a:r>
          </a:p>
        </p:txBody>
      </p:sp>
      <p:sp>
        <p:nvSpPr>
          <p:cNvPr id="12" name="表紙サブタイトル"/>
          <p:cNvSpPr>
            <a:spLocks noGrp="1"/>
          </p:cNvSpPr>
          <p:nvPr>
            <p:ph type="subTitle" idx="1" hasCustomPrompt="1"/>
          </p:nvPr>
        </p:nvSpPr>
        <p:spPr bwMode="gray">
          <a:xfrm>
            <a:off x="417600" y="5778152"/>
            <a:ext cx="4536000" cy="307777"/>
          </a:xfrm>
          <a:prstGeom prst="rect">
            <a:avLst/>
          </a:prstGeom>
        </p:spPr>
        <p:txBody>
          <a:bodyPr lIns="0" tIns="0" rIns="0" bIns="0" anchor="t" anchorCtr="0">
            <a:noAutofit/>
          </a:bodyPr>
          <a:lstStyle>
            <a:lvl1pPr marL="0" indent="0" algn="l">
              <a:lnSpc>
                <a:spcPct val="100000"/>
              </a:lnSpc>
              <a:spcBef>
                <a:spcPts val="0"/>
              </a:spcBef>
              <a:spcAft>
                <a:spcPts val="0"/>
              </a:spcAft>
              <a:buNone/>
              <a:defRPr sz="20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r>
              <a:rPr lang="en-US" altLang="ja-JP" noProof="0" dirty="0"/>
              <a:t>20pt</a:t>
            </a:r>
            <a:endParaRPr lang="en-US" noProof="0" dirty="0"/>
          </a:p>
        </p:txBody>
      </p:sp>
      <p:sp>
        <p:nvSpPr>
          <p:cNvPr id="11" name="表紙タイトル"/>
          <p:cNvSpPr>
            <a:spLocks noGrp="1"/>
          </p:cNvSpPr>
          <p:nvPr>
            <p:ph type="ctrTitle" hasCustomPrompt="1"/>
          </p:nvPr>
        </p:nvSpPr>
        <p:spPr bwMode="gray">
          <a:xfrm>
            <a:off x="417600" y="5025803"/>
            <a:ext cx="4536000" cy="749968"/>
          </a:xfrm>
          <a:prstGeom prst="rect">
            <a:avLst/>
          </a:prstGeom>
        </p:spPr>
        <p:txBody>
          <a:bodyPr lIns="0" rIns="0" anchor="b" anchorCtr="0">
            <a:noAutofit/>
          </a:bodyPr>
          <a:lstStyle>
            <a:lvl1pPr algn="l">
              <a:lnSpc>
                <a:spcPct val="100000"/>
              </a:lnSpc>
              <a:spcBef>
                <a:spcPts val="0"/>
              </a:spcBef>
              <a:spcAft>
                <a:spcPts val="0"/>
              </a:spcAft>
              <a:defRPr sz="2800" b="1" baseline="0">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r>
              <a:rPr lang="en-US" altLang="ja-JP" noProof="0" dirty="0"/>
              <a:t>28pt </a:t>
            </a:r>
            <a:r>
              <a:rPr lang="ja-JP" altLang="en-US" noProof="0" dirty="0"/>
              <a:t>太字</a:t>
            </a:r>
            <a:endParaRPr lang="en-US" noProof="0" dirty="0"/>
          </a:p>
        </p:txBody>
      </p:sp>
      <p:sp>
        <p:nvSpPr>
          <p:cNvPr id="16"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accent5"/>
                </a:solidFill>
              </a:rPr>
              <a:t>＜</a:t>
            </a:r>
            <a:r>
              <a:rPr kumimoji="1" lang="en-US" altLang="ja-JP" dirty="0" smtClean="0">
                <a:solidFill>
                  <a:schemeClr val="accent5"/>
                </a:solidFill>
              </a:rPr>
              <a:t>Confidential</a:t>
            </a:r>
            <a:r>
              <a:rPr kumimoji="1" lang="ja-JP" altLang="en-US" dirty="0" smtClean="0">
                <a:solidFill>
                  <a:schemeClr val="accent5"/>
                </a:solidFill>
              </a:rPr>
              <a:t>＞</a:t>
            </a:r>
            <a:endParaRPr kumimoji="1" lang="ja-JP" altLang="en-US" dirty="0">
              <a:solidFill>
                <a:schemeClr val="accent5"/>
              </a:solidFill>
            </a:endParaRPr>
          </a:p>
        </p:txBody>
      </p:sp>
    </p:spTree>
    <p:extLst>
      <p:ext uri="{BB962C8B-B14F-4D97-AF65-F5344CB8AC3E}">
        <p14:creationId xmlns:p14="http://schemas.microsoft.com/office/powerpoint/2010/main" val="3369690219"/>
      </p:ext>
    </p:extLst>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表紙（黒）：TI_4_3_Feb2017">
    <p:bg bwMode="auto">
      <p:bgPr>
        <a:solidFill>
          <a:schemeClr val="tx1"/>
        </a:solidFill>
        <a:effectLst/>
      </p:bgPr>
    </p:bg>
    <p:spTree>
      <p:nvGrpSpPr>
        <p:cNvPr id="1" name=""/>
        <p:cNvGrpSpPr/>
        <p:nvPr/>
      </p:nvGrpSpPr>
      <p:grpSpPr>
        <a:xfrm>
          <a:off x="0" y="0"/>
          <a:ext cx="0" cy="0"/>
          <a:chOff x="0" y="0"/>
          <a:chExt cx="0" cy="0"/>
        </a:xfrm>
      </p:grpSpPr>
      <p:sp>
        <p:nvSpPr>
          <p:cNvPr id="9" name="コピーライト"/>
          <p:cNvSpPr txBox="1">
            <a:spLocks noChangeArrowheads="1"/>
          </p:cNvSpPr>
          <p:nvPr userDrawn="1"/>
        </p:nvSpPr>
        <p:spPr bwMode="gray">
          <a:xfrm>
            <a:off x="5133000" y="6597650"/>
            <a:ext cx="4356000" cy="178598"/>
          </a:xfrm>
          <a:prstGeom prst="rect">
            <a:avLst/>
          </a:prstGeom>
          <a:noFill/>
          <a:ln w="9525">
            <a:noFill/>
            <a:miter lim="800000"/>
            <a:headEnd/>
            <a:tailEnd/>
          </a:ln>
          <a:effectLst/>
        </p:spPr>
        <p:txBody>
          <a:bodyPr wrap="none" lIns="0" tIns="0" rIns="0" bIns="0" anchor="b" anchorCtr="0">
            <a:noAutofit/>
          </a:bodyPr>
          <a:lstStyle/>
          <a:p>
            <a:pPr marL="0" marR="0" indent="0" algn="r" defTabSz="914349" rtl="0" eaLnBrk="1" fontAlgn="auto" latinLnBrk="0" hangingPunct="1">
              <a:lnSpc>
                <a:spcPct val="100000"/>
              </a:lnSpc>
              <a:spcBef>
                <a:spcPct val="50000"/>
              </a:spcBef>
              <a:spcAft>
                <a:spcPts val="0"/>
              </a:spcAft>
              <a:buClrTx/>
              <a:buSzTx/>
              <a:buFontTx/>
              <a:buNone/>
              <a:tabLst/>
              <a:defRPr/>
            </a:pPr>
            <a:r>
              <a:rPr lang="en-US" altLang="ja-JP" sz="900" kern="1200" dirty="0">
                <a:solidFill>
                  <a:schemeClr val="bg1"/>
                </a:solidFill>
                <a:latin typeface="Arial" charset="0"/>
                <a:ea typeface="ＭＳ Ｐゴシック" pitchFamily="50" charset="-128"/>
                <a:cs typeface="Arial" charset="0"/>
              </a:rPr>
              <a:t>© </a:t>
            </a:r>
            <a:r>
              <a:rPr lang="en-US" altLang="ja-JP" sz="900" kern="1200" dirty="0" smtClean="0">
                <a:solidFill>
                  <a:schemeClr val="bg1"/>
                </a:solidFill>
                <a:latin typeface="Arial" charset="0"/>
                <a:ea typeface="ＭＳ Ｐゴシック" pitchFamily="50" charset="-128"/>
                <a:cs typeface="Arial" charset="0"/>
              </a:rPr>
              <a:t>2017. </a:t>
            </a:r>
            <a:r>
              <a:rPr lang="en-US" altLang="ja-JP" sz="900" kern="1200" dirty="0">
                <a:solidFill>
                  <a:schemeClr val="bg1"/>
                </a:solidFill>
                <a:latin typeface="Arial" charset="0"/>
                <a:ea typeface="ＭＳ Ｐゴシック" pitchFamily="50" charset="-128"/>
                <a:cs typeface="Arial" charset="0"/>
              </a:rPr>
              <a:t>For information, contact Tohmatsu Innovation Co., Ltd.</a:t>
            </a:r>
          </a:p>
        </p:txBody>
      </p:sp>
      <p:sp>
        <p:nvSpPr>
          <p:cNvPr id="6" name="中表紙サブタイトル"/>
          <p:cNvSpPr>
            <a:spLocks noGrp="1"/>
          </p:cNvSpPr>
          <p:nvPr>
            <p:ph type="body" sz="quarter" idx="14" hasCustomPrompt="1"/>
          </p:nvPr>
        </p:nvSpPr>
        <p:spPr bwMode="gray">
          <a:xfrm>
            <a:off x="968401" y="2761591"/>
            <a:ext cx="4164600" cy="667409"/>
          </a:xfrm>
          <a:prstGeom prst="rect">
            <a:avLst/>
          </a:prstGeom>
          <a:noFill/>
        </p:spPr>
        <p:txBody>
          <a:bodyPr wrap="none" lIns="72000" tIns="0" rIns="0" anchor="ctr" anchorCtr="0">
            <a:noAutofit/>
          </a:bodyPr>
          <a:lstStyle>
            <a:lvl1pPr marL="0" indent="0" algn="l">
              <a:lnSpc>
                <a:spcPct val="100000"/>
              </a:lnSpc>
              <a:spcBef>
                <a:spcPts val="0"/>
              </a:spcBef>
              <a:buNone/>
              <a:defRPr sz="2800" b="0" baseline="0">
                <a:solidFill>
                  <a:schemeClr val="bg2"/>
                </a:solidFill>
                <a:latin typeface="Arial" pitchFamily="34" charset="0"/>
                <a:cs typeface="Arial" pitchFamily="34" charset="0"/>
              </a:defRPr>
            </a:lvl1pPr>
          </a:lstStyle>
          <a:p>
            <a:pPr lvl="0"/>
            <a:r>
              <a:rPr lang="ja-JP" altLang="en-US" dirty="0"/>
              <a:t>中表紙サブタイトル</a:t>
            </a:r>
            <a:r>
              <a:rPr lang="en-US" altLang="ja-JP" dirty="0"/>
              <a:t>(</a:t>
            </a:r>
            <a:r>
              <a:rPr lang="ja-JP" altLang="en-US" dirty="0"/>
              <a:t>任意</a:t>
            </a:r>
            <a:r>
              <a:rPr lang="en-US" altLang="ja-JP" dirty="0"/>
              <a:t>)</a:t>
            </a:r>
            <a:endParaRPr lang="ja-JP" altLang="en-US" dirty="0"/>
          </a:p>
        </p:txBody>
      </p:sp>
      <p:sp>
        <p:nvSpPr>
          <p:cNvPr id="8" name="中表紙タイトル"/>
          <p:cNvSpPr>
            <a:spLocks noGrp="1"/>
          </p:cNvSpPr>
          <p:nvPr>
            <p:ph type="body" sz="quarter" idx="10" hasCustomPrompt="1"/>
          </p:nvPr>
        </p:nvSpPr>
        <p:spPr bwMode="gray">
          <a:xfrm>
            <a:off x="968401" y="2091801"/>
            <a:ext cx="4163988" cy="667409"/>
          </a:xfrm>
          <a:prstGeom prst="rect">
            <a:avLst/>
          </a:prstGeom>
          <a:noFill/>
        </p:spPr>
        <p:txBody>
          <a:bodyPr wrap="none" lIns="72000" tIns="0" rIns="0" anchor="ctr" anchorCtr="0">
            <a:noAutofit/>
          </a:bodyPr>
          <a:lstStyle>
            <a:lvl1pPr marL="0" indent="0" algn="l">
              <a:lnSpc>
                <a:spcPct val="100000"/>
              </a:lnSpc>
              <a:spcBef>
                <a:spcPts val="0"/>
              </a:spcBef>
              <a:buNone/>
              <a:defRPr sz="2800" b="1" baseline="0">
                <a:solidFill>
                  <a:schemeClr val="bg1"/>
                </a:solidFill>
                <a:latin typeface="Arial" pitchFamily="34" charset="0"/>
                <a:cs typeface="Arial" pitchFamily="34" charset="0"/>
              </a:defRPr>
            </a:lvl1pPr>
          </a:lstStyle>
          <a:p>
            <a:pPr lvl="0"/>
            <a:r>
              <a:rPr lang="ja-JP" altLang="en-US" dirty="0"/>
              <a:t>中表紙（</a:t>
            </a:r>
            <a:r>
              <a:rPr lang="en-US" altLang="ja-JP" dirty="0"/>
              <a:t>28pt</a:t>
            </a:r>
            <a:r>
              <a:rPr lang="ja-JP" altLang="en-US" dirty="0"/>
              <a:t>／太字）</a:t>
            </a:r>
          </a:p>
        </p:txBody>
      </p:sp>
      <p:sp>
        <p:nvSpPr>
          <p:cNvPr id="10"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bg1"/>
                </a:solidFill>
              </a:rPr>
              <a:t>＜</a:t>
            </a:r>
            <a:r>
              <a:rPr kumimoji="1" lang="en-US" altLang="ja-JP" dirty="0" smtClean="0">
                <a:solidFill>
                  <a:schemeClr val="bg1"/>
                </a:solidFill>
              </a:rPr>
              <a:t>Confidential</a:t>
            </a:r>
            <a:r>
              <a:rPr kumimoji="1" lang="ja-JP" altLang="en-US" dirty="0" smtClean="0">
                <a:solidFill>
                  <a:schemeClr val="bg1"/>
                </a:solidFill>
              </a:rPr>
              <a:t>＞</a:t>
            </a:r>
            <a:endParaRPr kumimoji="1" lang="ja-JP" altLang="en-US" dirty="0">
              <a:solidFill>
                <a:schemeClr val="bg1"/>
              </a:solidFill>
            </a:endParaRPr>
          </a:p>
        </p:txBody>
      </p:sp>
      <p:sp>
        <p:nvSpPr>
          <p:cNvPr id="7" name="テキスト ボックス 6"/>
          <p:cNvSpPr txBox="1"/>
          <p:nvPr userDrawn="1"/>
        </p:nvSpPr>
        <p:spPr bwMode="white">
          <a:xfrm>
            <a:off x="417000" y="6597651"/>
            <a:ext cx="180000" cy="176400"/>
          </a:xfrm>
          <a:prstGeom prst="rect">
            <a:avLst/>
          </a:prstGeom>
        </p:spPr>
        <p:txBody>
          <a:bodyPr vert="horz" wrap="none" lIns="0" tIns="0" rIns="0" bIns="0" rtlCol="0" anchor="b" anchorCtr="0"/>
          <a:lstStyle>
            <a:defPPr>
              <a:defRPr lang="en-US"/>
            </a:defPPr>
            <a:lvl1pPr algn="ctr" fontAlgn="auto">
              <a:spcBef>
                <a:spcPts val="0"/>
              </a:spcBef>
              <a:spcAft>
                <a:spcPts val="0"/>
              </a:spcAft>
              <a:defRPr kumimoji="1" sz="900">
                <a:latin typeface="+mn-lt"/>
                <a:cs typeface="Arial" pitchFamily="34" charset="0"/>
              </a:defRPr>
            </a:lvl1pPr>
          </a:lstStyle>
          <a:p>
            <a:pPr lvl="0"/>
            <a:fld id="{A1FF5B2A-0AE6-4A0A-B5B0-E2DE1FB61F84}" type="slidenum">
              <a:rPr lang="en-US" altLang="ja-JP" smtClean="0">
                <a:solidFill>
                  <a:schemeClr val="bg1"/>
                </a:solidFill>
              </a:rPr>
              <a:pPr lvl="0"/>
              <a:t>‹#›</a:t>
            </a:fld>
            <a:endParaRPr lang="ja-JP" altLang="en-US" dirty="0" smtClean="0">
              <a:solidFill>
                <a:schemeClr val="bg1"/>
              </a:solidFill>
            </a:endParaRPr>
          </a:p>
        </p:txBody>
      </p:sp>
    </p:spTree>
    <p:extLst>
      <p:ext uri="{BB962C8B-B14F-4D97-AF65-F5344CB8AC3E}">
        <p14:creationId xmlns:p14="http://schemas.microsoft.com/office/powerpoint/2010/main" val="1973143108"/>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表紙（緑）：TI_4_3_Proposal_Feb2017">
    <p:bg bwMode="auto">
      <p:bgRef idx="1001">
        <a:schemeClr val="bg2"/>
      </p:bgRef>
    </p:bg>
    <p:spTree>
      <p:nvGrpSpPr>
        <p:cNvPr id="1" name=""/>
        <p:cNvGrpSpPr/>
        <p:nvPr/>
      </p:nvGrpSpPr>
      <p:grpSpPr>
        <a:xfrm>
          <a:off x="0" y="0"/>
          <a:ext cx="0" cy="0"/>
          <a:chOff x="0" y="0"/>
          <a:chExt cx="0" cy="0"/>
        </a:xfrm>
      </p:grpSpPr>
      <p:sp>
        <p:nvSpPr>
          <p:cNvPr id="10" name="コピーライト"/>
          <p:cNvSpPr txBox="1">
            <a:spLocks noChangeArrowheads="1"/>
          </p:cNvSpPr>
          <p:nvPr userDrawn="1"/>
        </p:nvSpPr>
        <p:spPr bwMode="gray">
          <a:xfrm>
            <a:off x="5133000" y="6597650"/>
            <a:ext cx="4356000" cy="178598"/>
          </a:xfrm>
          <a:prstGeom prst="rect">
            <a:avLst/>
          </a:prstGeom>
          <a:noFill/>
          <a:ln w="9525">
            <a:noFill/>
            <a:miter lim="800000"/>
            <a:headEnd/>
            <a:tailEnd/>
          </a:ln>
          <a:effectLst/>
        </p:spPr>
        <p:txBody>
          <a:bodyPr wrap="none" lIns="0" tIns="0" rIns="0" bIns="0" anchor="b" anchorCtr="0">
            <a:noAutofit/>
          </a:bodyPr>
          <a:lstStyle/>
          <a:p>
            <a:pPr marL="0" marR="0" indent="0" algn="r" defTabSz="914349" rtl="0" eaLnBrk="1" fontAlgn="auto" latinLnBrk="0" hangingPunct="1">
              <a:lnSpc>
                <a:spcPct val="100000"/>
              </a:lnSpc>
              <a:spcBef>
                <a:spcPct val="50000"/>
              </a:spcBef>
              <a:spcAft>
                <a:spcPts val="0"/>
              </a:spcAft>
              <a:buClrTx/>
              <a:buSzTx/>
              <a:buFontTx/>
              <a:buNone/>
              <a:tabLst/>
              <a:defRPr/>
            </a:pPr>
            <a:r>
              <a:rPr lang="en-US" altLang="ja-JP" sz="900" kern="1200" dirty="0">
                <a:solidFill>
                  <a:schemeClr val="bg1"/>
                </a:solidFill>
                <a:latin typeface="Arial" charset="0"/>
                <a:ea typeface="ＭＳ Ｐゴシック" pitchFamily="50" charset="-128"/>
                <a:cs typeface="Arial" charset="0"/>
              </a:rPr>
              <a:t>© </a:t>
            </a:r>
            <a:r>
              <a:rPr lang="en-US" altLang="ja-JP" sz="900" kern="1200" dirty="0" smtClean="0">
                <a:solidFill>
                  <a:schemeClr val="bg1"/>
                </a:solidFill>
                <a:latin typeface="Arial" charset="0"/>
                <a:ea typeface="ＭＳ Ｐゴシック" pitchFamily="50" charset="-128"/>
                <a:cs typeface="Arial" charset="0"/>
              </a:rPr>
              <a:t>2017. </a:t>
            </a:r>
            <a:r>
              <a:rPr lang="en-US" altLang="ja-JP" sz="900" kern="1200" dirty="0">
                <a:solidFill>
                  <a:schemeClr val="bg1"/>
                </a:solidFill>
                <a:latin typeface="Arial" charset="0"/>
                <a:ea typeface="ＭＳ Ｐゴシック" pitchFamily="50" charset="-128"/>
                <a:cs typeface="Arial" charset="0"/>
              </a:rPr>
              <a:t>For information, contact Tohmatsu Innovation Co., Ltd.</a:t>
            </a:r>
          </a:p>
        </p:txBody>
      </p:sp>
      <p:sp>
        <p:nvSpPr>
          <p:cNvPr id="6" name="中表紙サブタイトル"/>
          <p:cNvSpPr>
            <a:spLocks noGrp="1"/>
          </p:cNvSpPr>
          <p:nvPr>
            <p:ph type="body" sz="quarter" idx="14" hasCustomPrompt="1"/>
          </p:nvPr>
        </p:nvSpPr>
        <p:spPr bwMode="gray">
          <a:xfrm>
            <a:off x="968401" y="2761591"/>
            <a:ext cx="4164600" cy="667409"/>
          </a:xfrm>
          <a:prstGeom prst="rect">
            <a:avLst/>
          </a:prstGeom>
          <a:noFill/>
        </p:spPr>
        <p:txBody>
          <a:bodyPr wrap="none" lIns="72000" tIns="0" rIns="0" anchor="ctr" anchorCtr="0">
            <a:noAutofit/>
          </a:bodyPr>
          <a:lstStyle>
            <a:lvl1pPr marL="0" indent="0" algn="l">
              <a:lnSpc>
                <a:spcPct val="100000"/>
              </a:lnSpc>
              <a:spcBef>
                <a:spcPts val="0"/>
              </a:spcBef>
              <a:buNone/>
              <a:defRPr sz="2800" b="0" baseline="0">
                <a:solidFill>
                  <a:schemeClr val="bg1"/>
                </a:solidFill>
                <a:latin typeface="Arial" pitchFamily="34" charset="0"/>
                <a:cs typeface="Arial" pitchFamily="34" charset="0"/>
              </a:defRPr>
            </a:lvl1pPr>
          </a:lstStyle>
          <a:p>
            <a:pPr lvl="0"/>
            <a:r>
              <a:rPr lang="ja-JP" altLang="en-US" dirty="0"/>
              <a:t>中表紙サブタイトル</a:t>
            </a:r>
            <a:r>
              <a:rPr lang="en-US" altLang="ja-JP" dirty="0"/>
              <a:t>(</a:t>
            </a:r>
            <a:r>
              <a:rPr lang="ja-JP" altLang="en-US" dirty="0"/>
              <a:t>任意</a:t>
            </a:r>
            <a:r>
              <a:rPr lang="en-US" altLang="ja-JP" dirty="0"/>
              <a:t>)</a:t>
            </a:r>
            <a:endParaRPr lang="ja-JP" altLang="en-US" dirty="0"/>
          </a:p>
        </p:txBody>
      </p:sp>
      <p:sp>
        <p:nvSpPr>
          <p:cNvPr id="8" name="中表紙タイトル"/>
          <p:cNvSpPr>
            <a:spLocks noGrp="1"/>
          </p:cNvSpPr>
          <p:nvPr>
            <p:ph type="body" sz="quarter" idx="10" hasCustomPrompt="1"/>
          </p:nvPr>
        </p:nvSpPr>
        <p:spPr bwMode="gray">
          <a:xfrm>
            <a:off x="968401" y="2091801"/>
            <a:ext cx="4163988" cy="667409"/>
          </a:xfrm>
          <a:prstGeom prst="rect">
            <a:avLst/>
          </a:prstGeom>
          <a:noFill/>
        </p:spPr>
        <p:txBody>
          <a:bodyPr wrap="none" lIns="72000" tIns="0" rIns="0" anchor="ctr" anchorCtr="0">
            <a:noAutofit/>
          </a:bodyPr>
          <a:lstStyle>
            <a:lvl1pPr marL="0" indent="0" algn="l">
              <a:lnSpc>
                <a:spcPct val="100000"/>
              </a:lnSpc>
              <a:spcBef>
                <a:spcPts val="0"/>
              </a:spcBef>
              <a:buNone/>
              <a:defRPr sz="2800" b="1" baseline="0">
                <a:solidFill>
                  <a:schemeClr val="bg1"/>
                </a:solidFill>
                <a:latin typeface="Arial" pitchFamily="34" charset="0"/>
                <a:cs typeface="Arial" pitchFamily="34" charset="0"/>
              </a:defRPr>
            </a:lvl1pPr>
          </a:lstStyle>
          <a:p>
            <a:pPr lvl="0"/>
            <a:r>
              <a:rPr lang="ja-JP" altLang="en-US" dirty="0"/>
              <a:t>中表紙（</a:t>
            </a:r>
            <a:r>
              <a:rPr lang="en-US" altLang="ja-JP" dirty="0"/>
              <a:t>28pt</a:t>
            </a:r>
            <a:r>
              <a:rPr lang="ja-JP" altLang="en-US" dirty="0"/>
              <a:t>／太字）</a:t>
            </a:r>
          </a:p>
        </p:txBody>
      </p:sp>
      <p:sp>
        <p:nvSpPr>
          <p:cNvPr id="11"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bg1"/>
                </a:solidFill>
              </a:rPr>
              <a:t>＜</a:t>
            </a:r>
            <a:r>
              <a:rPr kumimoji="1" lang="en-US" altLang="ja-JP" dirty="0" smtClean="0">
                <a:solidFill>
                  <a:schemeClr val="bg1"/>
                </a:solidFill>
              </a:rPr>
              <a:t>Confidential</a:t>
            </a:r>
            <a:r>
              <a:rPr kumimoji="1" lang="ja-JP" altLang="en-US" dirty="0" smtClean="0">
                <a:solidFill>
                  <a:schemeClr val="bg1"/>
                </a:solidFill>
              </a:rPr>
              <a:t>＞</a:t>
            </a:r>
            <a:endParaRPr kumimoji="1" lang="ja-JP" altLang="en-US" dirty="0">
              <a:solidFill>
                <a:schemeClr val="bg1"/>
              </a:solidFill>
            </a:endParaRPr>
          </a:p>
        </p:txBody>
      </p:sp>
      <p:sp>
        <p:nvSpPr>
          <p:cNvPr id="7" name="テキスト ボックス 6"/>
          <p:cNvSpPr txBox="1"/>
          <p:nvPr userDrawn="1"/>
        </p:nvSpPr>
        <p:spPr bwMode="white">
          <a:xfrm>
            <a:off x="417000" y="6597651"/>
            <a:ext cx="180000" cy="176400"/>
          </a:xfrm>
          <a:prstGeom prst="rect">
            <a:avLst/>
          </a:prstGeom>
        </p:spPr>
        <p:txBody>
          <a:bodyPr vert="horz" wrap="none" lIns="0" tIns="0" rIns="0" bIns="0" rtlCol="0" anchor="b" anchorCtr="0"/>
          <a:lstStyle>
            <a:defPPr>
              <a:defRPr lang="en-US"/>
            </a:defPPr>
            <a:lvl1pPr algn="ctr" fontAlgn="auto">
              <a:spcBef>
                <a:spcPts val="0"/>
              </a:spcBef>
              <a:spcAft>
                <a:spcPts val="0"/>
              </a:spcAft>
              <a:defRPr kumimoji="1" sz="900">
                <a:latin typeface="+mn-lt"/>
                <a:cs typeface="Arial" pitchFamily="34" charset="0"/>
              </a:defRPr>
            </a:lvl1pPr>
          </a:lstStyle>
          <a:p>
            <a:pPr lvl="0"/>
            <a:fld id="{A1FF5B2A-0AE6-4A0A-B5B0-E2DE1FB61F84}" type="slidenum">
              <a:rPr lang="en-US" altLang="ja-JP" smtClean="0">
                <a:solidFill>
                  <a:schemeClr val="bg1"/>
                </a:solidFill>
              </a:rPr>
              <a:pPr lvl="0"/>
              <a:t>‹#›</a:t>
            </a:fld>
            <a:endParaRPr lang="ja-JP" altLang="en-US" dirty="0" smtClean="0">
              <a:solidFill>
                <a:schemeClr val="bg1"/>
              </a:solidFill>
            </a:endParaRPr>
          </a:p>
        </p:txBody>
      </p:sp>
    </p:spTree>
    <p:extLst>
      <p:ext uri="{BB962C8B-B14F-4D97-AF65-F5344CB8AC3E}">
        <p14:creationId xmlns:p14="http://schemas.microsoft.com/office/powerpoint/2010/main" val="1782990400"/>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テキスト中央：TI_4_3_Proposal_Feb2017">
    <p:bg bwMode="gray">
      <p:bgRef idx="1001">
        <a:schemeClr val="bg1"/>
      </p:bgRef>
    </p:bg>
    <p:spTree>
      <p:nvGrpSpPr>
        <p:cNvPr id="1" name=""/>
        <p:cNvGrpSpPr/>
        <p:nvPr/>
      </p:nvGrpSpPr>
      <p:grpSpPr>
        <a:xfrm>
          <a:off x="0" y="0"/>
          <a:ext cx="0" cy="0"/>
          <a:chOff x="0" y="0"/>
          <a:chExt cx="0" cy="0"/>
        </a:xfrm>
      </p:grpSpPr>
      <p:sp>
        <p:nvSpPr>
          <p:cNvPr id="6" name="テキスト プレースホルダー"/>
          <p:cNvSpPr>
            <a:spLocks noGrp="1"/>
          </p:cNvSpPr>
          <p:nvPr>
            <p:ph type="body" sz="quarter" idx="12" hasCustomPrompt="1"/>
          </p:nvPr>
        </p:nvSpPr>
        <p:spPr bwMode="gray">
          <a:xfrm>
            <a:off x="1237800" y="2551175"/>
            <a:ext cx="7430400" cy="1578373"/>
          </a:xfrm>
          <a:prstGeom prst="rect">
            <a:avLst/>
          </a:prstGeom>
        </p:spPr>
        <p:txBody>
          <a:bodyPr anchor="ctr"/>
          <a:lstStyle>
            <a:lvl1pPr algn="ctr">
              <a:spcBef>
                <a:spcPts val="300"/>
              </a:spcBef>
              <a:spcAft>
                <a:spcPts val="300"/>
              </a:spcAft>
              <a:defRPr sz="4400"/>
            </a:lvl1pPr>
          </a:lstStyle>
          <a:p>
            <a:pPr lvl="0"/>
            <a:r>
              <a:rPr kumimoji="1" lang="ja-JP" altLang="en-US" dirty="0"/>
              <a:t>テキストを</a:t>
            </a:r>
            <a:r>
              <a:rPr kumimoji="1" lang="ja-JP" altLang="en-US" dirty="0" smtClean="0"/>
              <a:t>入力</a:t>
            </a:r>
            <a:endParaRPr kumimoji="1" lang="ja-JP" altLang="en-US" dirty="0"/>
          </a:p>
        </p:txBody>
      </p:sp>
      <p:sp>
        <p:nvSpPr>
          <p:cNvPr id="9"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accent5"/>
                </a:solidFill>
              </a:rPr>
              <a:t>＜</a:t>
            </a:r>
            <a:r>
              <a:rPr kumimoji="1" lang="en-US" altLang="ja-JP" dirty="0" smtClean="0">
                <a:solidFill>
                  <a:schemeClr val="accent5"/>
                </a:solidFill>
              </a:rPr>
              <a:t>Confidential</a:t>
            </a:r>
            <a:r>
              <a:rPr kumimoji="1" lang="ja-JP" altLang="en-US" dirty="0" smtClean="0">
                <a:solidFill>
                  <a:schemeClr val="accent5"/>
                </a:solidFill>
              </a:rPr>
              <a:t>＞</a:t>
            </a:r>
            <a:endParaRPr kumimoji="1" lang="ja-JP" altLang="en-US" dirty="0">
              <a:solidFill>
                <a:schemeClr val="accent5"/>
              </a:solidFill>
            </a:endParaRPr>
          </a:p>
        </p:txBody>
      </p:sp>
      <p:sp>
        <p:nvSpPr>
          <p:cNvPr id="5" name="テキスト ボックス 4"/>
          <p:cNvSpPr txBox="1"/>
          <p:nvPr userDrawn="1"/>
        </p:nvSpPr>
        <p:spPr>
          <a:xfrm>
            <a:off x="417000" y="6597651"/>
            <a:ext cx="180000" cy="176400"/>
          </a:xfrm>
          <a:prstGeom prst="rect">
            <a:avLst/>
          </a:prstGeom>
        </p:spPr>
        <p:txBody>
          <a:bodyPr vert="horz" wrap="none" lIns="0" tIns="0" rIns="0" bIns="0" rtlCol="0" anchor="b" anchorCtr="0"/>
          <a:lstStyle>
            <a:defPPr>
              <a:defRPr lang="en-US"/>
            </a:defPPr>
            <a:lvl1pPr algn="ctr" fontAlgn="auto">
              <a:spcBef>
                <a:spcPts val="0"/>
              </a:spcBef>
              <a:spcAft>
                <a:spcPts val="0"/>
              </a:spcAft>
              <a:defRPr kumimoji="1" sz="900">
                <a:latin typeface="+mn-lt"/>
                <a:cs typeface="Arial" pitchFamily="34" charset="0"/>
              </a:defRPr>
            </a:lvl1pPr>
          </a:lstStyle>
          <a:p>
            <a:pPr lvl="0"/>
            <a:fld id="{A1FF5B2A-0AE6-4A0A-B5B0-E2DE1FB61F84}" type="slidenum">
              <a:rPr lang="en-US" altLang="ja-JP" smtClean="0"/>
              <a:pPr lvl="0"/>
              <a:t>‹#›</a:t>
            </a:fld>
            <a:endParaRPr lang="ja-JP" altLang="en-US" dirty="0" smtClean="0"/>
          </a:p>
        </p:txBody>
      </p:sp>
    </p:spTree>
    <p:extLst>
      <p:ext uri="{BB962C8B-B14F-4D97-AF65-F5344CB8AC3E}">
        <p14:creationId xmlns:p14="http://schemas.microsoft.com/office/powerpoint/2010/main" val="2894029594"/>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白紙：TI_4_3_Proposal_Feb2017">
    <p:bg bwMode="gray">
      <p:bgRef idx="1001">
        <a:schemeClr val="bg1"/>
      </p:bgRef>
    </p:bg>
    <p:spTree>
      <p:nvGrpSpPr>
        <p:cNvPr id="1" name=""/>
        <p:cNvGrpSpPr/>
        <p:nvPr/>
      </p:nvGrpSpPr>
      <p:grpSpPr>
        <a:xfrm>
          <a:off x="0" y="0"/>
          <a:ext cx="0" cy="0"/>
          <a:chOff x="0" y="0"/>
          <a:chExt cx="0" cy="0"/>
        </a:xfrm>
      </p:grpSpPr>
      <p:sp>
        <p:nvSpPr>
          <p:cNvPr id="2" name="正方形/長方形 1"/>
          <p:cNvSpPr/>
          <p:nvPr userDrawn="1"/>
        </p:nvSpPr>
        <p:spPr bwMode="gray">
          <a:xfrm>
            <a:off x="6076335" y="6495190"/>
            <a:ext cx="3413740" cy="281848"/>
          </a:xfrm>
          <a:prstGeom prst="rect">
            <a:avLst/>
          </a:prstGeom>
          <a:solidFill>
            <a:schemeClr val="bg1"/>
          </a:solidFill>
          <a:ln w="12700" algn="ctr">
            <a:noFill/>
            <a:miter lim="800000"/>
            <a:headEnd/>
            <a:tailEnd/>
          </a:ln>
        </p:spPr>
        <p:txBody>
          <a:bodyPr wrap="square" lIns="36000" tIns="36000" rIns="36000" bIns="36000" rtlCol="0" anchor="ctr"/>
          <a:lstStyle/>
          <a:p>
            <a:pPr algn="ctr">
              <a:buFont typeface="Wingdings 2" pitchFamily="18" charset="2"/>
              <a:buNone/>
            </a:pPr>
            <a:endParaRPr kumimoji="1" lang="ja-JP" altLang="en-US" sz="1600" dirty="0"/>
          </a:p>
        </p:txBody>
      </p:sp>
    </p:spTree>
    <p:extLst>
      <p:ext uri="{BB962C8B-B14F-4D97-AF65-F5344CB8AC3E}">
        <p14:creationId xmlns:p14="http://schemas.microsoft.com/office/powerpoint/2010/main" val="1617404321"/>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免責事項なし：TI_4_3_Proposal_Feb2017">
    <p:spTree>
      <p:nvGrpSpPr>
        <p:cNvPr id="1" name=""/>
        <p:cNvGrpSpPr/>
        <p:nvPr/>
      </p:nvGrpSpPr>
      <p:grpSpPr>
        <a:xfrm>
          <a:off x="0" y="0"/>
          <a:ext cx="0" cy="0"/>
          <a:chOff x="0" y="0"/>
          <a:chExt cx="0" cy="0"/>
        </a:xfrm>
      </p:grpSpPr>
      <p:sp>
        <p:nvSpPr>
          <p:cNvPr id="6" name="エンドースメント"/>
          <p:cNvSpPr txBox="1"/>
          <p:nvPr userDrawn="1"/>
        </p:nvSpPr>
        <p:spPr bwMode="gray">
          <a:xfrm>
            <a:off x="7775113" y="6341170"/>
            <a:ext cx="1684757" cy="256480"/>
          </a:xfrm>
          <a:prstGeom prst="rect">
            <a:avLst/>
          </a:prstGeom>
          <a:noFill/>
        </p:spPr>
        <p:txBody>
          <a:bodyPr wrap="none" lIns="0" tIns="0" rIns="0" bIns="0" rtlCol="0">
            <a:spAutoFit/>
          </a:bodyPr>
          <a:lstStyle/>
          <a:p>
            <a:pPr>
              <a:lnSpc>
                <a:spcPts val="950"/>
              </a:lnSpc>
            </a:pPr>
            <a:r>
              <a:rPr kumimoji="1" lang="en-US" altLang="ja-JP" sz="800" dirty="0">
                <a:solidFill>
                  <a:prstClr val="black"/>
                </a:solidFill>
              </a:rPr>
              <a:t>Member of</a:t>
            </a:r>
            <a:br>
              <a:rPr kumimoji="1" lang="en-US" altLang="ja-JP" sz="800" dirty="0">
                <a:solidFill>
                  <a:prstClr val="black"/>
                </a:solidFill>
              </a:rPr>
            </a:br>
            <a:r>
              <a:rPr kumimoji="1" lang="en-US" altLang="ja-JP" sz="800" b="1" dirty="0">
                <a:solidFill>
                  <a:prstClr val="black"/>
                </a:solidFill>
              </a:rPr>
              <a:t>Deloitte Touche Tohmatsu Limited</a:t>
            </a:r>
            <a:endParaRPr kumimoji="1" lang="ja-JP" altLang="en-US" sz="800" b="1" dirty="0">
              <a:solidFill>
                <a:prstClr val="black"/>
              </a:solidFill>
            </a:endParaRPr>
          </a:p>
        </p:txBody>
      </p:sp>
      <p:sp>
        <p:nvSpPr>
          <p:cNvPr id="7" name="公式説明文・免責事項"/>
          <p:cNvSpPr txBox="1">
            <a:spLocks noChangeArrowheads="1"/>
          </p:cNvSpPr>
          <p:nvPr userDrawn="1"/>
        </p:nvSpPr>
        <p:spPr bwMode="gray">
          <a:xfrm>
            <a:off x="417600" y="4441419"/>
            <a:ext cx="7223760" cy="2156231"/>
          </a:xfrm>
          <a:prstGeom prst="rect">
            <a:avLst/>
          </a:prstGeom>
          <a:noFill/>
          <a:ln w="9525">
            <a:noFill/>
            <a:miter lim="800000"/>
            <a:headEnd/>
            <a:tailEnd/>
          </a:ln>
          <a:effectLst/>
        </p:spPr>
        <p:txBody>
          <a:bodyPr lIns="0" tIns="0" rIns="0" bIns="0" anchor="b" anchorCtr="0">
            <a:spAutoFit/>
          </a:bodyPr>
          <a:lstStyle/>
          <a:p>
            <a:pPr algn="just">
              <a:lnSpc>
                <a:spcPct val="110000"/>
              </a:lnSpc>
            </a:pPr>
            <a:r>
              <a:rPr lang="ja-JP" altLang="en-US" sz="800" dirty="0" smtClean="0"/>
              <a:t>デロイト トーマツ グループは日本におけるデロイト トウシュ トーマツ リミテッド（英国の法令に基づく保証有限責任会社）のメンバーファームおよびそのグループ法人（有限責任監査法人トーマツ、デロイト トーマツ コンサルティング合同会社、デロイト トーマツ ファイナンシャルアドバイザリー合同会社、デロイト トーマツ税理士法人および</a:t>
            </a:r>
            <a:r>
              <a:rPr lang="en-US" altLang="ja-JP" sz="800" dirty="0" smtClean="0"/>
              <a:t>DT</a:t>
            </a:r>
            <a:r>
              <a:rPr lang="ja-JP" altLang="en-US" sz="800" dirty="0" smtClean="0"/>
              <a:t>弁護士法人を含む）の総称です。デロイト トーマツ グループは日本で最大級のビジネスプロフェッショナルグループのひとつであり、各法人がそれぞれの適用法令に従い、監査、税務、法務、コンサルティング、ファイナンシャルアドバイザリー等を提供しています。また、国内約</a:t>
            </a:r>
            <a:r>
              <a:rPr lang="en-US" altLang="ja-JP" sz="800" dirty="0" smtClean="0"/>
              <a:t>40</a:t>
            </a:r>
            <a:r>
              <a:rPr lang="ja-JP" altLang="en-US" sz="800" dirty="0" smtClean="0"/>
              <a:t>都市に約</a:t>
            </a:r>
            <a:r>
              <a:rPr lang="en-US" altLang="ja-JP" sz="800" dirty="0" smtClean="0"/>
              <a:t>9,400</a:t>
            </a:r>
            <a:r>
              <a:rPr lang="ja-JP" altLang="en-US" sz="800" dirty="0" smtClean="0"/>
              <a:t>名の専門家（公認会計士、税理士、弁護士、コンサルタントなど）を擁し、多国籍企業や主要な日本企業をクライアントとしています。詳細はデロイト トーマツ グループ</a:t>
            </a:r>
            <a:r>
              <a:rPr lang="en-US" altLang="ja-JP" sz="800" dirty="0" smtClean="0"/>
              <a:t>Web</a:t>
            </a:r>
            <a:r>
              <a:rPr lang="ja-JP" altLang="en-US" sz="800" dirty="0" smtClean="0"/>
              <a:t>サイト（</a:t>
            </a:r>
            <a:r>
              <a:rPr lang="en-US" altLang="ja-JP" sz="800" dirty="0" smtClean="0">
                <a:hlinkClick r:id="rId2"/>
              </a:rPr>
              <a:t>www.deloitte.com/jp</a:t>
            </a:r>
            <a:r>
              <a:rPr lang="ja-JP" altLang="en-US" sz="800" dirty="0" smtClean="0"/>
              <a:t>）をご覧ください。</a:t>
            </a:r>
            <a:endParaRPr lang="en-US" altLang="ja-JP" sz="800" dirty="0" smtClean="0"/>
          </a:p>
          <a:p>
            <a:pPr algn="just">
              <a:lnSpc>
                <a:spcPct val="110000"/>
              </a:lnSpc>
            </a:pPr>
            <a:endParaRPr lang="ja-JP" altLang="en-US" sz="800" dirty="0" smtClean="0"/>
          </a:p>
          <a:p>
            <a:pPr algn="just">
              <a:lnSpc>
                <a:spcPct val="110000"/>
              </a:lnSpc>
            </a:pPr>
            <a:r>
              <a:rPr lang="en-US" altLang="ja-JP" sz="800" dirty="0" smtClean="0"/>
              <a:t>Deloitte</a:t>
            </a:r>
            <a:r>
              <a:rPr lang="ja-JP" altLang="en-US" sz="800" dirty="0" smtClean="0"/>
              <a:t>（デロイト）は、監査、コンサルティング、ファイナンシャルアドバイザリーサービス、リスクアドバイザリー、税務およびこれらに関連するサービスを、さまざまな業種にわたる上場・非上場のクライアントに提供しています。全世界</a:t>
            </a:r>
            <a:r>
              <a:rPr lang="en-US" altLang="ja-JP" sz="800" dirty="0" smtClean="0"/>
              <a:t>150</a:t>
            </a:r>
            <a:r>
              <a:rPr lang="ja-JP" altLang="en-US" sz="800" dirty="0" smtClean="0"/>
              <a:t>を超える国・地域のメンバーファームのネットワークを通じ、デロイトは、高度に複合化されたビジネスに取り組むクライアントに向けて、深い洞察に基づき、世界最高水準の陣容をもって高品質なサービスを</a:t>
            </a:r>
            <a:r>
              <a:rPr lang="en-US" altLang="ja-JP" sz="800" dirty="0" smtClean="0"/>
              <a:t>Fortune Global 500®</a:t>
            </a:r>
            <a:r>
              <a:rPr lang="ja-JP" altLang="en-US" sz="800" dirty="0" smtClean="0"/>
              <a:t>　の</a:t>
            </a:r>
            <a:r>
              <a:rPr lang="en-US" altLang="ja-JP" sz="800" dirty="0" smtClean="0"/>
              <a:t>8</a:t>
            </a:r>
            <a:r>
              <a:rPr lang="ja-JP" altLang="en-US" sz="800" dirty="0" smtClean="0"/>
              <a:t>割の企業に提供しています。“</a:t>
            </a:r>
            <a:r>
              <a:rPr lang="en-US" altLang="ja-JP" sz="800" dirty="0" smtClean="0"/>
              <a:t>Making an impact that matters</a:t>
            </a:r>
            <a:r>
              <a:rPr lang="en-US" altLang="ja-JP" sz="800" dirty="0" smtClean="0">
                <a:latin typeface="+mn-ea"/>
              </a:rPr>
              <a:t>”</a:t>
            </a:r>
            <a:r>
              <a:rPr lang="ja-JP" altLang="en-US" sz="800" dirty="0" smtClean="0"/>
              <a:t>を自らの使命とするデロイトの約</a:t>
            </a:r>
            <a:r>
              <a:rPr lang="en-US" altLang="ja-JP" sz="800" dirty="0" smtClean="0"/>
              <a:t>245,000</a:t>
            </a:r>
            <a:r>
              <a:rPr lang="ja-JP" altLang="en-US" sz="800" dirty="0" smtClean="0"/>
              <a:t>名の</a:t>
            </a:r>
            <a:r>
              <a:rPr lang="ja-JP" altLang="ja-JP" sz="800" dirty="0" smtClean="0"/>
              <a:t>専門家については、</a:t>
            </a:r>
            <a:r>
              <a:rPr lang="en-US" altLang="ja-JP" sz="800" u="sng" dirty="0" smtClean="0">
                <a:hlinkClick r:id="rId3"/>
              </a:rPr>
              <a:t>Facebook</a:t>
            </a:r>
            <a:r>
              <a:rPr lang="ja-JP" altLang="ja-JP" sz="800" dirty="0" err="1" smtClean="0"/>
              <a:t>、</a:t>
            </a:r>
            <a:r>
              <a:rPr lang="en-US" altLang="ja-JP" sz="800" u="sng" dirty="0" smtClean="0">
                <a:hlinkClick r:id="rId4"/>
              </a:rPr>
              <a:t>LinkedIn</a:t>
            </a:r>
            <a:r>
              <a:rPr lang="ja-JP" altLang="ja-JP" sz="800" dirty="0" err="1" smtClean="0"/>
              <a:t>、</a:t>
            </a:r>
            <a:r>
              <a:rPr lang="en-US" altLang="ja-JP" sz="800" u="sng" dirty="0" smtClean="0">
                <a:hlinkClick r:id="rId5"/>
              </a:rPr>
              <a:t>Twitter</a:t>
            </a:r>
            <a:r>
              <a:rPr lang="ja-JP" altLang="ja-JP" sz="800" dirty="0" smtClean="0"/>
              <a:t>もご覧ください。</a:t>
            </a:r>
            <a:endParaRPr lang="en-US" altLang="ja-JP" sz="800" dirty="0" smtClean="0"/>
          </a:p>
          <a:p>
            <a:pPr algn="just">
              <a:lnSpc>
                <a:spcPct val="110000"/>
              </a:lnSpc>
            </a:pPr>
            <a:endParaRPr lang="ja-JP" altLang="en-US" sz="800" dirty="0" smtClean="0"/>
          </a:p>
          <a:p>
            <a:pPr algn="just">
              <a:lnSpc>
                <a:spcPct val="110000"/>
              </a:lnSpc>
            </a:pPr>
            <a:r>
              <a:rPr lang="en-US" altLang="ja-JP" sz="800" dirty="0" smtClean="0"/>
              <a:t>Deloitte</a:t>
            </a:r>
            <a:r>
              <a:rPr lang="ja-JP" altLang="en-US" sz="800" dirty="0" smtClean="0"/>
              <a:t>（デロイト）とは、英国の法令に基づく保証有限責任会社であるデロイト トウシュ トーマツ リミテッド（“</a:t>
            </a:r>
            <a:r>
              <a:rPr lang="en-US" altLang="ja-JP" sz="800" dirty="0" smtClean="0"/>
              <a:t>DTTL</a:t>
            </a:r>
            <a:r>
              <a:rPr lang="en-US" altLang="ja-JP" sz="800" dirty="0" smtClean="0">
                <a:latin typeface="+mn-ea"/>
              </a:rPr>
              <a:t>”</a:t>
            </a:r>
            <a:r>
              <a:rPr lang="ja-JP" altLang="en-US" sz="800" dirty="0" smtClean="0"/>
              <a:t>）ならびにそのネットワーク組織を構成するメンバーファームおよびその関係会社のひとつまたは複数を指します。</a:t>
            </a:r>
            <a:r>
              <a:rPr lang="en-US" altLang="ja-JP" sz="800" dirty="0" smtClean="0"/>
              <a:t>DTTL</a:t>
            </a:r>
            <a:r>
              <a:rPr lang="ja-JP" altLang="en-US" sz="800" dirty="0" smtClean="0"/>
              <a:t>および各メンバーファームはそれぞれ法的に独立した別個の組織体です。</a:t>
            </a:r>
            <a:r>
              <a:rPr lang="en-US" altLang="ja-JP" sz="800" dirty="0" smtClean="0"/>
              <a:t>DTTL</a:t>
            </a:r>
            <a:r>
              <a:rPr lang="ja-JP" altLang="en-US" sz="800" dirty="0" smtClean="0"/>
              <a:t>（または“</a:t>
            </a:r>
            <a:r>
              <a:rPr lang="en-US" altLang="ja-JP" sz="800" dirty="0" smtClean="0"/>
              <a:t>Deloitte Global</a:t>
            </a:r>
            <a:r>
              <a:rPr lang="en-US" altLang="ja-JP" sz="800" dirty="0" smtClean="0">
                <a:latin typeface="+mn-ea"/>
              </a:rPr>
              <a:t>”</a:t>
            </a:r>
            <a:r>
              <a:rPr lang="ja-JP" altLang="en-US" sz="800" dirty="0" smtClean="0"/>
              <a:t>）はクライアントへのサービス提供を行いません。</a:t>
            </a:r>
            <a:r>
              <a:rPr lang="en-US" altLang="ja-JP" sz="800" dirty="0" smtClean="0"/>
              <a:t>Deloitte</a:t>
            </a:r>
            <a:r>
              <a:rPr lang="ja-JP" altLang="en-US" sz="800" dirty="0" smtClean="0"/>
              <a:t>のメンバーファームによるグローバルネットワークの</a:t>
            </a:r>
            <a:r>
              <a:rPr lang="ja-JP" altLang="ja-JP" sz="800" dirty="0" smtClean="0"/>
              <a:t>詳細は</a:t>
            </a:r>
            <a:r>
              <a:rPr lang="en-US" altLang="ja-JP" sz="800" u="sng" dirty="0" smtClean="0">
                <a:hlinkClick r:id="rId6"/>
              </a:rPr>
              <a:t>www.deloitte.com/jp/about</a:t>
            </a:r>
            <a:r>
              <a:rPr lang="ja-JP" altLang="ja-JP" sz="800" dirty="0" smtClean="0"/>
              <a:t>をご覧ください。</a:t>
            </a:r>
            <a:endParaRPr lang="en-US" altLang="ja-JP" sz="800" dirty="0" smtClean="0"/>
          </a:p>
          <a:p>
            <a:pPr algn="just">
              <a:lnSpc>
                <a:spcPct val="110000"/>
              </a:lnSpc>
            </a:pPr>
            <a:endParaRPr lang="ja-JP" altLang="en-US" sz="800" dirty="0"/>
          </a:p>
          <a:p>
            <a:pPr algn="just">
              <a:lnSpc>
                <a:spcPct val="110000"/>
              </a:lnSpc>
            </a:pPr>
            <a:r>
              <a:rPr lang="en-US" altLang="ja-JP" sz="800" dirty="0"/>
              <a:t>© </a:t>
            </a:r>
            <a:r>
              <a:rPr lang="en-US" altLang="ja-JP" sz="800" dirty="0" smtClean="0"/>
              <a:t>2017. </a:t>
            </a:r>
            <a:r>
              <a:rPr lang="en-US" altLang="ja-JP" sz="800" dirty="0"/>
              <a:t>For information, contact Tohmatsu Innovation Co., Ltd.</a:t>
            </a:r>
          </a:p>
        </p:txBody>
      </p:sp>
      <p:pic>
        <p:nvPicPr>
          <p:cNvPr id="10" name="ロゴ"/>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bwMode="gray">
          <a:xfrm>
            <a:off x="417600" y="432000"/>
            <a:ext cx="1872000" cy="587972"/>
          </a:xfrm>
          <a:prstGeom prst="rect">
            <a:avLst/>
          </a:prstGeom>
        </p:spPr>
      </p:pic>
    </p:spTree>
    <p:extLst>
      <p:ext uri="{BB962C8B-B14F-4D97-AF65-F5344CB8AC3E}">
        <p14:creationId xmlns:p14="http://schemas.microsoft.com/office/powerpoint/2010/main" val="2147914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外部向け免責事項：TI_4_3_Proposal_Feb2017">
    <p:spTree>
      <p:nvGrpSpPr>
        <p:cNvPr id="1" name=""/>
        <p:cNvGrpSpPr/>
        <p:nvPr/>
      </p:nvGrpSpPr>
      <p:grpSpPr>
        <a:xfrm>
          <a:off x="0" y="0"/>
          <a:ext cx="0" cy="0"/>
          <a:chOff x="0" y="0"/>
          <a:chExt cx="0" cy="0"/>
        </a:xfrm>
      </p:grpSpPr>
      <p:sp>
        <p:nvSpPr>
          <p:cNvPr id="6" name="エンドースメント"/>
          <p:cNvSpPr txBox="1"/>
          <p:nvPr userDrawn="1"/>
        </p:nvSpPr>
        <p:spPr bwMode="gray">
          <a:xfrm>
            <a:off x="7775113" y="6341170"/>
            <a:ext cx="1684757" cy="256480"/>
          </a:xfrm>
          <a:prstGeom prst="rect">
            <a:avLst/>
          </a:prstGeom>
          <a:noFill/>
        </p:spPr>
        <p:txBody>
          <a:bodyPr wrap="none" lIns="0" tIns="0" rIns="0" bIns="0" rtlCol="0">
            <a:spAutoFit/>
          </a:bodyPr>
          <a:lstStyle/>
          <a:p>
            <a:pPr>
              <a:lnSpc>
                <a:spcPts val="950"/>
              </a:lnSpc>
            </a:pPr>
            <a:r>
              <a:rPr kumimoji="1" lang="en-US" altLang="ja-JP" sz="800" dirty="0">
                <a:solidFill>
                  <a:prstClr val="black"/>
                </a:solidFill>
              </a:rPr>
              <a:t>Member of</a:t>
            </a:r>
            <a:br>
              <a:rPr kumimoji="1" lang="en-US" altLang="ja-JP" sz="800" dirty="0">
                <a:solidFill>
                  <a:prstClr val="black"/>
                </a:solidFill>
              </a:rPr>
            </a:br>
            <a:r>
              <a:rPr kumimoji="1" lang="en-US" altLang="ja-JP" sz="800" b="1" dirty="0">
                <a:solidFill>
                  <a:prstClr val="black"/>
                </a:solidFill>
              </a:rPr>
              <a:t>Deloitte Touche Tohmatsu Limited</a:t>
            </a:r>
            <a:endParaRPr kumimoji="1" lang="ja-JP" altLang="en-US" sz="800" b="1" dirty="0">
              <a:solidFill>
                <a:prstClr val="black"/>
              </a:solidFill>
            </a:endParaRPr>
          </a:p>
        </p:txBody>
      </p:sp>
      <p:sp>
        <p:nvSpPr>
          <p:cNvPr id="7" name="公式説明文・免責事項"/>
          <p:cNvSpPr txBox="1">
            <a:spLocks noChangeArrowheads="1"/>
          </p:cNvSpPr>
          <p:nvPr userDrawn="1"/>
        </p:nvSpPr>
        <p:spPr bwMode="gray">
          <a:xfrm>
            <a:off x="417600" y="3764310"/>
            <a:ext cx="7223760" cy="2833340"/>
          </a:xfrm>
          <a:prstGeom prst="rect">
            <a:avLst/>
          </a:prstGeom>
          <a:noFill/>
          <a:ln w="9525">
            <a:noFill/>
            <a:miter lim="800000"/>
            <a:headEnd/>
            <a:tailEnd/>
          </a:ln>
          <a:effectLst/>
        </p:spPr>
        <p:txBody>
          <a:bodyPr lIns="0" tIns="0" rIns="0" bIns="0" anchor="b" anchorCtr="0">
            <a:spAutoFit/>
          </a:bodyPr>
          <a:lstStyle/>
          <a:p>
            <a:pPr algn="just">
              <a:lnSpc>
                <a:spcPct val="110000"/>
              </a:lnSpc>
            </a:pPr>
            <a:r>
              <a:rPr lang="ja-JP" altLang="en-US" sz="800" dirty="0" smtClean="0"/>
              <a:t>デロイト トーマツ グループは日本におけるデロイト トウシュ トーマツ リミテッド（英国の法令に基づく保証有限責任会社）のメンバーファームおよびそのグループ法人（有限責任監査法人トーマツ、デロイト トーマツ コンサルティング合同会社、デロイト トーマツ ファイナンシャルアドバイザリー合同会社、デロイト トーマツ税理士法人および</a:t>
            </a:r>
            <a:r>
              <a:rPr lang="en-US" altLang="ja-JP" sz="800" dirty="0" smtClean="0"/>
              <a:t>DT</a:t>
            </a:r>
            <a:r>
              <a:rPr lang="ja-JP" altLang="en-US" sz="800" dirty="0" smtClean="0"/>
              <a:t>弁護士法人を含む）の総称です。デロイト トーマツ グループは日本で最大級のビジネスプロフェッショナルグループのひとつであり、各法人がそれぞれの適用法令に従い、監査、税務、法務、コンサルティング、ファイナンシャルアドバイザリー等を提供しています。また、国内約</a:t>
            </a:r>
            <a:r>
              <a:rPr lang="en-US" altLang="ja-JP" sz="800" dirty="0" smtClean="0"/>
              <a:t>40</a:t>
            </a:r>
            <a:r>
              <a:rPr lang="ja-JP" altLang="en-US" sz="800" dirty="0" smtClean="0"/>
              <a:t>都市に約</a:t>
            </a:r>
            <a:r>
              <a:rPr lang="en-US" altLang="ja-JP" sz="800" dirty="0" smtClean="0"/>
              <a:t>9,400</a:t>
            </a:r>
            <a:r>
              <a:rPr lang="ja-JP" altLang="en-US" sz="800" dirty="0" smtClean="0"/>
              <a:t>名の専門家（公認会計士、税理士、弁護士、コンサルタントなど）を擁し、多国籍企業や主要な日本企業をクライアントとしています。詳細はデロイト トーマツ グループ</a:t>
            </a:r>
            <a:r>
              <a:rPr lang="en-US" altLang="ja-JP" sz="800" dirty="0" smtClean="0"/>
              <a:t>Web</a:t>
            </a:r>
            <a:r>
              <a:rPr lang="ja-JP" altLang="en-US" sz="800" dirty="0" smtClean="0"/>
              <a:t>サイト（</a:t>
            </a:r>
            <a:r>
              <a:rPr lang="en-US" altLang="ja-JP" sz="800" dirty="0" smtClean="0">
                <a:hlinkClick r:id="rId2"/>
              </a:rPr>
              <a:t>www.deloitte.com/jp</a:t>
            </a:r>
            <a:r>
              <a:rPr lang="ja-JP" altLang="en-US" sz="800" dirty="0" smtClean="0"/>
              <a:t>）をご覧ください。</a:t>
            </a:r>
            <a:endParaRPr lang="en-US" altLang="ja-JP" sz="800" dirty="0" smtClean="0"/>
          </a:p>
          <a:p>
            <a:pPr algn="just">
              <a:lnSpc>
                <a:spcPct val="110000"/>
              </a:lnSpc>
            </a:pPr>
            <a:endParaRPr lang="ja-JP" altLang="en-US" sz="800" dirty="0" smtClean="0"/>
          </a:p>
          <a:p>
            <a:pPr algn="just">
              <a:lnSpc>
                <a:spcPct val="110000"/>
              </a:lnSpc>
            </a:pPr>
            <a:r>
              <a:rPr lang="en-US" altLang="ja-JP" sz="800" dirty="0" smtClean="0"/>
              <a:t>Deloitte</a:t>
            </a:r>
            <a:r>
              <a:rPr lang="ja-JP" altLang="en-US" sz="800" dirty="0" smtClean="0"/>
              <a:t>（デロイト）は、監査、コンサルティング、ファイナンシャルアドバイザリーサービス、リスクアドバイザリー、税務およびこれらに関連するサービスを、さまざまな業種にわたる上場・非上場のクライアントに提供しています。全世界</a:t>
            </a:r>
            <a:r>
              <a:rPr lang="en-US" altLang="ja-JP" sz="800" dirty="0" smtClean="0"/>
              <a:t>150</a:t>
            </a:r>
            <a:r>
              <a:rPr lang="ja-JP" altLang="en-US" sz="800" dirty="0" smtClean="0"/>
              <a:t>を超える国・地域のメンバーファームのネットワークを通じ、デロイトは、高度に複合化されたビジネスに取り組むクライアントに向けて、深い洞察に基づき、世界最高水準の陣容をもって高品質なサービスを</a:t>
            </a:r>
            <a:r>
              <a:rPr lang="en-US" altLang="ja-JP" sz="800" dirty="0" smtClean="0"/>
              <a:t>Fortune Global 500®</a:t>
            </a:r>
            <a:r>
              <a:rPr lang="ja-JP" altLang="en-US" sz="800" dirty="0" smtClean="0"/>
              <a:t>　の</a:t>
            </a:r>
            <a:r>
              <a:rPr lang="en-US" altLang="ja-JP" sz="800" dirty="0" smtClean="0"/>
              <a:t>8</a:t>
            </a:r>
            <a:r>
              <a:rPr lang="ja-JP" altLang="en-US" sz="800" dirty="0" smtClean="0"/>
              <a:t>割の企業に提供しています。“</a:t>
            </a:r>
            <a:r>
              <a:rPr lang="en-US" altLang="ja-JP" sz="800" dirty="0" smtClean="0"/>
              <a:t>Making an impact that matters</a:t>
            </a:r>
            <a:r>
              <a:rPr lang="en-US" altLang="ja-JP" sz="800" dirty="0" smtClean="0">
                <a:latin typeface="+mn-ea"/>
              </a:rPr>
              <a:t>”</a:t>
            </a:r>
            <a:r>
              <a:rPr lang="ja-JP" altLang="en-US" sz="800" dirty="0" smtClean="0"/>
              <a:t>を自らの使命とするデロイトの約</a:t>
            </a:r>
            <a:r>
              <a:rPr lang="en-US" altLang="ja-JP" sz="800" dirty="0" smtClean="0"/>
              <a:t>245,000</a:t>
            </a:r>
            <a:r>
              <a:rPr lang="ja-JP" altLang="en-US" sz="800" dirty="0" smtClean="0"/>
              <a:t>名の</a:t>
            </a:r>
            <a:r>
              <a:rPr lang="ja-JP" altLang="ja-JP" sz="800" dirty="0" smtClean="0"/>
              <a:t>専門家については、</a:t>
            </a:r>
            <a:r>
              <a:rPr lang="en-US" altLang="ja-JP" sz="800" u="sng" dirty="0" smtClean="0">
                <a:hlinkClick r:id="rId3"/>
              </a:rPr>
              <a:t>Facebook</a:t>
            </a:r>
            <a:r>
              <a:rPr lang="ja-JP" altLang="ja-JP" sz="800" dirty="0" err="1" smtClean="0"/>
              <a:t>、</a:t>
            </a:r>
            <a:r>
              <a:rPr lang="en-US" altLang="ja-JP" sz="800" u="sng" dirty="0" smtClean="0">
                <a:hlinkClick r:id="rId4"/>
              </a:rPr>
              <a:t>LinkedIn</a:t>
            </a:r>
            <a:r>
              <a:rPr lang="ja-JP" altLang="ja-JP" sz="800" dirty="0" err="1" smtClean="0"/>
              <a:t>、</a:t>
            </a:r>
            <a:r>
              <a:rPr lang="en-US" altLang="ja-JP" sz="800" u="sng" dirty="0" smtClean="0">
                <a:hlinkClick r:id="rId5"/>
              </a:rPr>
              <a:t>Twitter</a:t>
            </a:r>
            <a:r>
              <a:rPr lang="ja-JP" altLang="ja-JP" sz="800" dirty="0" smtClean="0"/>
              <a:t>もご覧ください。</a:t>
            </a:r>
            <a:endParaRPr lang="en-US" altLang="ja-JP" sz="800" dirty="0" smtClean="0"/>
          </a:p>
          <a:p>
            <a:pPr algn="just">
              <a:lnSpc>
                <a:spcPct val="110000"/>
              </a:lnSpc>
            </a:pPr>
            <a:endParaRPr lang="ja-JP" altLang="en-US" sz="800" dirty="0" smtClean="0"/>
          </a:p>
          <a:p>
            <a:pPr algn="just">
              <a:lnSpc>
                <a:spcPct val="110000"/>
              </a:lnSpc>
            </a:pPr>
            <a:r>
              <a:rPr lang="en-US" altLang="ja-JP" sz="800" dirty="0" smtClean="0"/>
              <a:t>Deloitte</a:t>
            </a:r>
            <a:r>
              <a:rPr lang="ja-JP" altLang="en-US" sz="800" dirty="0" smtClean="0"/>
              <a:t>（デロイト）とは、英国の法令に基づく保証有限責任会社であるデロイト トウシュ トーマツ リミテッド（“</a:t>
            </a:r>
            <a:r>
              <a:rPr lang="en-US" altLang="ja-JP" sz="800" dirty="0" smtClean="0"/>
              <a:t>DTTL</a:t>
            </a:r>
            <a:r>
              <a:rPr lang="en-US" altLang="ja-JP" sz="800" dirty="0" smtClean="0">
                <a:latin typeface="+mn-ea"/>
              </a:rPr>
              <a:t>”</a:t>
            </a:r>
            <a:r>
              <a:rPr lang="ja-JP" altLang="en-US" sz="800" dirty="0" smtClean="0"/>
              <a:t>）ならびにそのネットワーク組織を構成するメンバーファームおよびその関係会社のひとつまたは複数を指します。</a:t>
            </a:r>
            <a:r>
              <a:rPr lang="en-US" altLang="ja-JP" sz="800" dirty="0" smtClean="0"/>
              <a:t>DTTL</a:t>
            </a:r>
            <a:r>
              <a:rPr lang="ja-JP" altLang="en-US" sz="800" dirty="0" smtClean="0"/>
              <a:t>および各メンバーファームはそれぞれ法的に独立した別個の組織体です。</a:t>
            </a:r>
            <a:r>
              <a:rPr lang="en-US" altLang="ja-JP" sz="800" dirty="0" smtClean="0"/>
              <a:t>DTTL</a:t>
            </a:r>
            <a:r>
              <a:rPr lang="ja-JP" altLang="en-US" sz="800" dirty="0" smtClean="0"/>
              <a:t>（または“</a:t>
            </a:r>
            <a:r>
              <a:rPr lang="en-US" altLang="ja-JP" sz="800" dirty="0" smtClean="0"/>
              <a:t>Deloitte Global</a:t>
            </a:r>
            <a:r>
              <a:rPr lang="en-US" altLang="ja-JP" sz="800" dirty="0" smtClean="0">
                <a:latin typeface="+mn-ea"/>
              </a:rPr>
              <a:t>”</a:t>
            </a:r>
            <a:r>
              <a:rPr lang="ja-JP" altLang="en-US" sz="800" dirty="0" smtClean="0"/>
              <a:t>）はクライアントへのサービス提供を行いません。</a:t>
            </a:r>
            <a:r>
              <a:rPr lang="en-US" altLang="ja-JP" sz="800" dirty="0" smtClean="0"/>
              <a:t>Deloitte</a:t>
            </a:r>
            <a:r>
              <a:rPr lang="ja-JP" altLang="en-US" sz="800" dirty="0" smtClean="0"/>
              <a:t>のメンバーファームによるグローバルネットワークの</a:t>
            </a:r>
            <a:r>
              <a:rPr lang="ja-JP" altLang="ja-JP" sz="800" dirty="0" smtClean="0"/>
              <a:t>詳細は</a:t>
            </a:r>
            <a:r>
              <a:rPr lang="en-US" altLang="ja-JP" sz="800" u="sng" dirty="0" smtClean="0">
                <a:hlinkClick r:id="rId6"/>
              </a:rPr>
              <a:t>www.deloitte.com/jp/about</a:t>
            </a:r>
            <a:r>
              <a:rPr lang="ja-JP" altLang="ja-JP" sz="800" dirty="0" smtClean="0"/>
              <a:t>をご覧ください。</a:t>
            </a:r>
            <a:endParaRPr lang="en-US" altLang="ja-JP" sz="800" dirty="0" smtClean="0"/>
          </a:p>
          <a:p>
            <a:pPr algn="just">
              <a:lnSpc>
                <a:spcPct val="110000"/>
              </a:lnSpc>
            </a:pPr>
            <a:endParaRPr lang="ja-JP" altLang="en-US" sz="800" dirty="0" smtClean="0"/>
          </a:p>
          <a:p>
            <a:pPr algn="just">
              <a:lnSpc>
                <a:spcPct val="110000"/>
              </a:lnSpc>
            </a:pPr>
            <a:r>
              <a:rPr lang="ja-JP" altLang="en-US" sz="800" dirty="0" smtClean="0"/>
              <a:t>本資料は皆様への情報提供として一般的な情報を掲載するのみであり、その性質上、特定の個人や事業体に具体的に適用される個別の事情に対応するものではありません。また、本資料の作成または発行後に、関連する制度その他の適用の前提となる状況について、変動を生じる可能性もあります。個別の事案に適用するためには、当該時点で有効とされる内容により結論等を異にする可能性があることをご留意いただき、本資料の記載のみに依拠して意思決定・行動をされることなく、適用に関する具体的事案をもとに適切な専門家にご相談ください。</a:t>
            </a:r>
            <a:endParaRPr lang="en-US" altLang="ja-JP" sz="800" dirty="0" smtClean="0"/>
          </a:p>
          <a:p>
            <a:pPr algn="just">
              <a:lnSpc>
                <a:spcPct val="110000"/>
              </a:lnSpc>
            </a:pPr>
            <a:endParaRPr lang="ja-JP" altLang="en-US" sz="800" dirty="0"/>
          </a:p>
          <a:p>
            <a:pPr algn="just">
              <a:lnSpc>
                <a:spcPct val="110000"/>
              </a:lnSpc>
            </a:pPr>
            <a:r>
              <a:rPr lang="en-US" altLang="ja-JP" sz="800" dirty="0"/>
              <a:t>© </a:t>
            </a:r>
            <a:r>
              <a:rPr lang="en-US" altLang="ja-JP" sz="800" dirty="0" smtClean="0"/>
              <a:t>2017. </a:t>
            </a:r>
            <a:r>
              <a:rPr lang="en-US" altLang="ja-JP" sz="800" dirty="0"/>
              <a:t>For information, contact Tohmatsu Innovation Co., Ltd.</a:t>
            </a:r>
          </a:p>
        </p:txBody>
      </p:sp>
      <p:pic>
        <p:nvPicPr>
          <p:cNvPr id="10" name="ロゴ"/>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bwMode="gray">
          <a:xfrm>
            <a:off x="417600" y="432000"/>
            <a:ext cx="1872000" cy="587972"/>
          </a:xfrm>
          <a:prstGeom prst="rect">
            <a:avLst/>
          </a:prstGeom>
        </p:spPr>
      </p:pic>
    </p:spTree>
    <p:extLst>
      <p:ext uri="{BB962C8B-B14F-4D97-AF65-F5344CB8AC3E}">
        <p14:creationId xmlns:p14="http://schemas.microsoft.com/office/powerpoint/2010/main" val="3869160421"/>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内部向け免責事項：TI_4_3_Proposal_Feb2017">
    <p:spTree>
      <p:nvGrpSpPr>
        <p:cNvPr id="1" name=""/>
        <p:cNvGrpSpPr/>
        <p:nvPr/>
      </p:nvGrpSpPr>
      <p:grpSpPr>
        <a:xfrm>
          <a:off x="0" y="0"/>
          <a:ext cx="0" cy="0"/>
          <a:chOff x="0" y="0"/>
          <a:chExt cx="0" cy="0"/>
        </a:xfrm>
      </p:grpSpPr>
      <p:sp>
        <p:nvSpPr>
          <p:cNvPr id="6" name="エンドースメント"/>
          <p:cNvSpPr txBox="1"/>
          <p:nvPr userDrawn="1"/>
        </p:nvSpPr>
        <p:spPr bwMode="gray">
          <a:xfrm>
            <a:off x="7775113" y="6341170"/>
            <a:ext cx="1684757" cy="256480"/>
          </a:xfrm>
          <a:prstGeom prst="rect">
            <a:avLst/>
          </a:prstGeom>
          <a:noFill/>
        </p:spPr>
        <p:txBody>
          <a:bodyPr wrap="none" lIns="0" tIns="0" rIns="0" bIns="0" rtlCol="0">
            <a:spAutoFit/>
          </a:bodyPr>
          <a:lstStyle/>
          <a:p>
            <a:pPr>
              <a:lnSpc>
                <a:spcPts val="950"/>
              </a:lnSpc>
            </a:pPr>
            <a:r>
              <a:rPr kumimoji="1" lang="en-US" altLang="ja-JP" sz="800" dirty="0">
                <a:solidFill>
                  <a:prstClr val="black"/>
                </a:solidFill>
              </a:rPr>
              <a:t>Member of</a:t>
            </a:r>
            <a:br>
              <a:rPr kumimoji="1" lang="en-US" altLang="ja-JP" sz="800" dirty="0">
                <a:solidFill>
                  <a:prstClr val="black"/>
                </a:solidFill>
              </a:rPr>
            </a:br>
            <a:r>
              <a:rPr kumimoji="1" lang="en-US" altLang="ja-JP" sz="800" b="1" dirty="0">
                <a:solidFill>
                  <a:prstClr val="black"/>
                </a:solidFill>
              </a:rPr>
              <a:t>Deloitte Touche Tohmatsu Limited</a:t>
            </a:r>
            <a:endParaRPr kumimoji="1" lang="ja-JP" altLang="en-US" sz="800" b="1" dirty="0">
              <a:solidFill>
                <a:prstClr val="black"/>
              </a:solidFill>
            </a:endParaRPr>
          </a:p>
        </p:txBody>
      </p:sp>
      <p:sp>
        <p:nvSpPr>
          <p:cNvPr id="7" name="公式説明文・免責事項"/>
          <p:cNvSpPr txBox="1">
            <a:spLocks noChangeArrowheads="1"/>
          </p:cNvSpPr>
          <p:nvPr userDrawn="1"/>
        </p:nvSpPr>
        <p:spPr bwMode="gray">
          <a:xfrm>
            <a:off x="417600" y="4035154"/>
            <a:ext cx="7223760" cy="2562496"/>
          </a:xfrm>
          <a:prstGeom prst="rect">
            <a:avLst/>
          </a:prstGeom>
          <a:noFill/>
          <a:ln w="9525">
            <a:noFill/>
            <a:miter lim="800000"/>
            <a:headEnd/>
            <a:tailEnd/>
          </a:ln>
          <a:effectLst/>
        </p:spPr>
        <p:txBody>
          <a:bodyPr lIns="0" tIns="0" rIns="0" bIns="0" anchor="b" anchorCtr="0">
            <a:spAutoFit/>
          </a:bodyPr>
          <a:lstStyle/>
          <a:p>
            <a:pPr algn="just">
              <a:lnSpc>
                <a:spcPct val="110000"/>
              </a:lnSpc>
            </a:pPr>
            <a:r>
              <a:rPr lang="ja-JP" altLang="en-US" sz="800" baseline="0" dirty="0" smtClean="0"/>
              <a:t>デロイト トーマツ グループは日本におけるデロイト トウシュ トーマツ リミテッド（英国の法令に基づく保証有限責任会社）のメンバーファームおよびそのグループ法人（有限責任監査法人トーマツ、デロイト トーマツ コンサルティング合同会社、デロイト トーマツ ファイナンシャルアドバイザリー合同会社、デロイト トーマツ税理士法人および</a:t>
            </a:r>
            <a:r>
              <a:rPr lang="en-US" altLang="ja-JP" sz="800" baseline="0" dirty="0" smtClean="0"/>
              <a:t>DT</a:t>
            </a:r>
            <a:r>
              <a:rPr lang="ja-JP" altLang="en-US" sz="800" baseline="0" dirty="0" smtClean="0"/>
              <a:t>弁護士法人を含む）の総称です。デロイト トーマツ グループは日本で最大級のビジネスプロフェッショナルグループのひとつであり、各法人がそれぞれの適用法令に従い、監査、税務、法務、コンサルティング、ファイナンシャルアドバイザリー等を提供しています。また、国内約</a:t>
            </a:r>
            <a:r>
              <a:rPr lang="en-US" altLang="ja-JP" sz="800" baseline="0" dirty="0" smtClean="0"/>
              <a:t>40</a:t>
            </a:r>
            <a:r>
              <a:rPr lang="ja-JP" altLang="en-US" sz="800" baseline="0" dirty="0" smtClean="0"/>
              <a:t>都市に約</a:t>
            </a:r>
            <a:r>
              <a:rPr lang="en-US" altLang="ja-JP" sz="800" baseline="0" dirty="0" smtClean="0"/>
              <a:t>9,400</a:t>
            </a:r>
            <a:r>
              <a:rPr lang="ja-JP" altLang="en-US" sz="800" baseline="0" dirty="0" smtClean="0"/>
              <a:t>名の専門家（公認会計士、税理士、弁護士、コンサルタントなど）を擁し、多国籍企業や主要な日本企業をクライアントとしています。詳細はデロイト トーマツ グループ</a:t>
            </a:r>
            <a:r>
              <a:rPr lang="en-US" altLang="ja-JP" sz="800" baseline="0" dirty="0" smtClean="0"/>
              <a:t>Web</a:t>
            </a:r>
            <a:r>
              <a:rPr lang="ja-JP" altLang="en-US" sz="800" baseline="0" dirty="0" smtClean="0"/>
              <a:t>サイト（</a:t>
            </a:r>
            <a:r>
              <a:rPr lang="en-US" altLang="ja-JP" sz="800" baseline="0" dirty="0" smtClean="0">
                <a:hlinkClick r:id="rId2"/>
              </a:rPr>
              <a:t>www.deloitte.com/jp</a:t>
            </a:r>
            <a:r>
              <a:rPr lang="ja-JP" altLang="en-US" sz="800" baseline="0" dirty="0" smtClean="0"/>
              <a:t>）をご覧ください。</a:t>
            </a:r>
            <a:endParaRPr lang="en-US" altLang="ja-JP" sz="800" baseline="0" dirty="0" smtClean="0"/>
          </a:p>
          <a:p>
            <a:pPr algn="just">
              <a:lnSpc>
                <a:spcPct val="110000"/>
              </a:lnSpc>
            </a:pPr>
            <a:endParaRPr lang="ja-JP" altLang="en-US" sz="800" baseline="0" dirty="0" smtClean="0"/>
          </a:p>
          <a:p>
            <a:pPr algn="just">
              <a:lnSpc>
                <a:spcPct val="110000"/>
              </a:lnSpc>
            </a:pPr>
            <a:r>
              <a:rPr lang="en-US" altLang="ja-JP" sz="800" baseline="0" dirty="0" smtClean="0"/>
              <a:t>Deloitte</a:t>
            </a:r>
            <a:r>
              <a:rPr lang="ja-JP" altLang="en-US" sz="800" baseline="0" dirty="0" smtClean="0"/>
              <a:t>（デロイト）は、監査、コンサルティング、ファイナンシャルアドバイザリーサービス、リスクアドバイザリー、税務およびこれらに関連するサービスを、さまざまな業種にわたる上場・非上場のクライアントに提供しています。全世界</a:t>
            </a:r>
            <a:r>
              <a:rPr lang="en-US" altLang="ja-JP" sz="800" baseline="0" dirty="0" smtClean="0"/>
              <a:t>150</a:t>
            </a:r>
            <a:r>
              <a:rPr lang="ja-JP" altLang="en-US" sz="800" baseline="0" dirty="0" smtClean="0"/>
              <a:t>を超える国・地域のメンバーファームのネットワークを通じ、デロイトは、高度に複合化されたビジネスに取り組むクライアントに向けて、深い洞察に基づき、世界最高水準の陣容をもって高品質なサービスを</a:t>
            </a:r>
            <a:r>
              <a:rPr lang="en-US" altLang="ja-JP" sz="800" baseline="0" dirty="0" smtClean="0"/>
              <a:t>Fortune Global 500®</a:t>
            </a:r>
            <a:r>
              <a:rPr lang="ja-JP" altLang="en-US" sz="800" baseline="0" dirty="0" smtClean="0"/>
              <a:t>　の</a:t>
            </a:r>
            <a:r>
              <a:rPr lang="en-US" altLang="ja-JP" sz="800" baseline="0" dirty="0" smtClean="0"/>
              <a:t>8</a:t>
            </a:r>
            <a:r>
              <a:rPr lang="ja-JP" altLang="en-US" sz="800" baseline="0" dirty="0" smtClean="0"/>
              <a:t>割の企業に提供しています。“</a:t>
            </a:r>
            <a:r>
              <a:rPr lang="en-US" altLang="ja-JP" sz="800" baseline="0" dirty="0" smtClean="0"/>
              <a:t>Making an impact that matters</a:t>
            </a:r>
            <a:r>
              <a:rPr lang="en-US" altLang="ja-JP" sz="800" baseline="0" dirty="0" smtClean="0">
                <a:latin typeface="+mn-ea"/>
              </a:rPr>
              <a:t>”</a:t>
            </a:r>
            <a:r>
              <a:rPr lang="ja-JP" altLang="en-US" sz="800" baseline="0" dirty="0" smtClean="0"/>
              <a:t>を自らの使命とするデロイトの約</a:t>
            </a:r>
            <a:r>
              <a:rPr lang="en-US" altLang="ja-JP" sz="800" baseline="0" dirty="0" smtClean="0"/>
              <a:t>245,000</a:t>
            </a:r>
            <a:r>
              <a:rPr lang="ja-JP" altLang="en-US" sz="800" baseline="0" dirty="0" smtClean="0"/>
              <a:t>名の</a:t>
            </a:r>
            <a:r>
              <a:rPr lang="ja-JP" altLang="ja-JP" sz="800" baseline="0" dirty="0" smtClean="0"/>
              <a:t>専門家については、</a:t>
            </a:r>
            <a:r>
              <a:rPr lang="en-US" altLang="ja-JP" sz="800" u="sng" baseline="0" dirty="0" smtClean="0">
                <a:hlinkClick r:id="rId3"/>
              </a:rPr>
              <a:t>Facebook</a:t>
            </a:r>
            <a:r>
              <a:rPr lang="ja-JP" altLang="ja-JP" sz="800" baseline="0" dirty="0" err="1" smtClean="0"/>
              <a:t>、</a:t>
            </a:r>
            <a:r>
              <a:rPr lang="en-US" altLang="ja-JP" sz="800" u="sng" baseline="0" dirty="0" smtClean="0">
                <a:hlinkClick r:id="rId4"/>
              </a:rPr>
              <a:t>LinkedIn</a:t>
            </a:r>
            <a:r>
              <a:rPr lang="ja-JP" altLang="ja-JP" sz="800" baseline="0" dirty="0" err="1" smtClean="0"/>
              <a:t>、</a:t>
            </a:r>
            <a:r>
              <a:rPr lang="en-US" altLang="ja-JP" sz="800" u="sng" baseline="0" dirty="0" smtClean="0">
                <a:hlinkClick r:id="rId5"/>
              </a:rPr>
              <a:t>Twitter</a:t>
            </a:r>
            <a:r>
              <a:rPr lang="ja-JP" altLang="ja-JP" sz="800" baseline="0" dirty="0" smtClean="0"/>
              <a:t>もご覧ください。</a:t>
            </a:r>
            <a:endParaRPr lang="en-US" altLang="ja-JP" sz="800" baseline="0" dirty="0" smtClean="0"/>
          </a:p>
          <a:p>
            <a:pPr algn="just">
              <a:lnSpc>
                <a:spcPct val="110000"/>
              </a:lnSpc>
            </a:pPr>
            <a:endParaRPr lang="ja-JP" altLang="en-US" sz="800" baseline="0" dirty="0" smtClean="0"/>
          </a:p>
          <a:p>
            <a:pPr algn="just">
              <a:lnSpc>
                <a:spcPct val="110000"/>
              </a:lnSpc>
            </a:pPr>
            <a:r>
              <a:rPr lang="en-US" altLang="ja-JP" sz="800" baseline="0" dirty="0" smtClean="0"/>
              <a:t>Deloitte</a:t>
            </a:r>
            <a:r>
              <a:rPr lang="ja-JP" altLang="en-US" sz="800" baseline="0" dirty="0" smtClean="0"/>
              <a:t>（デロイト）とは、英国の法令に基づく保証有限責任会社であるデロイト トウシュ トーマツ リミテッド（“</a:t>
            </a:r>
            <a:r>
              <a:rPr lang="en-US" altLang="ja-JP" sz="800" baseline="0" dirty="0" smtClean="0"/>
              <a:t>DTTL</a:t>
            </a:r>
            <a:r>
              <a:rPr lang="en-US" altLang="ja-JP" sz="800" baseline="0" dirty="0" smtClean="0">
                <a:latin typeface="+mn-ea"/>
              </a:rPr>
              <a:t>”</a:t>
            </a:r>
            <a:r>
              <a:rPr lang="ja-JP" altLang="en-US" sz="800" baseline="0" dirty="0" smtClean="0"/>
              <a:t>）ならびにそのネットワーク組織を構成するメンバーファームおよびその関係会社のひとつまたは複数を指します。</a:t>
            </a:r>
            <a:r>
              <a:rPr lang="en-US" altLang="ja-JP" sz="800" baseline="0" dirty="0" smtClean="0"/>
              <a:t>DTTL</a:t>
            </a:r>
            <a:r>
              <a:rPr lang="ja-JP" altLang="en-US" sz="800" baseline="0" dirty="0" smtClean="0"/>
              <a:t>および各メンバーファームはそれぞれ法的に独立した別個の組織体です。</a:t>
            </a:r>
            <a:r>
              <a:rPr lang="en-US" altLang="ja-JP" sz="800" baseline="0" dirty="0" smtClean="0"/>
              <a:t>DTTL</a:t>
            </a:r>
            <a:r>
              <a:rPr lang="ja-JP" altLang="en-US" sz="800" baseline="0" dirty="0" smtClean="0"/>
              <a:t>（または“</a:t>
            </a:r>
            <a:r>
              <a:rPr lang="en-US" altLang="ja-JP" sz="800" baseline="0" dirty="0" smtClean="0"/>
              <a:t>Deloitte Global</a:t>
            </a:r>
            <a:r>
              <a:rPr lang="en-US" altLang="ja-JP" sz="800" baseline="0" dirty="0" smtClean="0">
                <a:latin typeface="+mn-ea"/>
              </a:rPr>
              <a:t>”</a:t>
            </a:r>
            <a:r>
              <a:rPr lang="ja-JP" altLang="en-US" sz="800" baseline="0" dirty="0" smtClean="0"/>
              <a:t>）はクライアントへのサービス提供を行いません。</a:t>
            </a:r>
            <a:r>
              <a:rPr lang="en-US" altLang="ja-JP" sz="800" baseline="0" dirty="0" smtClean="0"/>
              <a:t>Deloitte</a:t>
            </a:r>
            <a:r>
              <a:rPr lang="ja-JP" altLang="en-US" sz="800" baseline="0" dirty="0" smtClean="0"/>
              <a:t>のメンバーファームによるグローバルネットワークの</a:t>
            </a:r>
            <a:r>
              <a:rPr lang="ja-JP" altLang="ja-JP" sz="800" baseline="0" dirty="0" smtClean="0"/>
              <a:t>詳細は</a:t>
            </a:r>
            <a:r>
              <a:rPr lang="en-US" altLang="ja-JP" sz="800" u="sng" baseline="0" dirty="0" smtClean="0">
                <a:hlinkClick r:id="rId6"/>
              </a:rPr>
              <a:t>www.deloitte.com/jp/about</a:t>
            </a:r>
            <a:r>
              <a:rPr lang="ja-JP" altLang="ja-JP" sz="800" baseline="0" dirty="0" smtClean="0"/>
              <a:t>をご覧ください。</a:t>
            </a:r>
            <a:endParaRPr lang="en-US" altLang="ja-JP" sz="800" baseline="0" dirty="0" smtClean="0"/>
          </a:p>
          <a:p>
            <a:pPr algn="just">
              <a:lnSpc>
                <a:spcPct val="110000"/>
              </a:lnSpc>
            </a:pPr>
            <a:endParaRPr lang="ja-JP" altLang="en-US" sz="800" baseline="0" dirty="0" smtClean="0"/>
          </a:p>
          <a:p>
            <a:pPr algn="just">
              <a:lnSpc>
                <a:spcPct val="110000"/>
              </a:lnSpc>
            </a:pPr>
            <a:r>
              <a:rPr lang="ja-JP" altLang="en-US" sz="800" baseline="0" dirty="0" smtClean="0"/>
              <a:t>本資料は、デロイト トウシュ トーマツ リミテッド、そのメンバーファームあるいはそれぞれの関連事業体（総称して“デロイトネットワーク”）の社員・職員のための、内部限の資料です。その趣旨に反して、本資料を利用して生じることのある損失等に対し、デロイトネットワークの社員・職員の責任に帰するものではありません。</a:t>
            </a:r>
          </a:p>
          <a:p>
            <a:pPr algn="just">
              <a:lnSpc>
                <a:spcPct val="110000"/>
              </a:lnSpc>
            </a:pPr>
            <a:endParaRPr lang="ja-JP" altLang="en-US" sz="800" baseline="0" dirty="0" smtClean="0"/>
          </a:p>
          <a:p>
            <a:pPr algn="just">
              <a:lnSpc>
                <a:spcPct val="110000"/>
              </a:lnSpc>
            </a:pPr>
            <a:r>
              <a:rPr lang="en-US" altLang="ja-JP" sz="800" baseline="0" dirty="0" smtClean="0"/>
              <a:t>© 2017. </a:t>
            </a:r>
            <a:r>
              <a:rPr lang="en-US" altLang="ja-JP" sz="800" baseline="0" dirty="0"/>
              <a:t>For information, contact Tohmatsu Innovation Co., Ltd.</a:t>
            </a:r>
          </a:p>
        </p:txBody>
      </p:sp>
      <p:pic>
        <p:nvPicPr>
          <p:cNvPr id="10" name="ロゴ"/>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bwMode="gray">
          <a:xfrm>
            <a:off x="417600" y="432000"/>
            <a:ext cx="1872000" cy="587972"/>
          </a:xfrm>
          <a:prstGeom prst="rect">
            <a:avLst/>
          </a:prstGeom>
        </p:spPr>
      </p:pic>
    </p:spTree>
    <p:extLst>
      <p:ext uri="{BB962C8B-B14F-4D97-AF65-F5344CB8AC3E}">
        <p14:creationId xmlns:p14="http://schemas.microsoft.com/office/powerpoint/2010/main" val="91527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表紙1(社名無)：TI_4_3_Proposal_Feb2017">
    <p:bg bwMode="gray">
      <p:bgPr>
        <a:solidFill>
          <a:schemeClr val="bg1"/>
        </a:solidFill>
        <a:effectLst/>
      </p:bgPr>
    </p:bg>
    <p:spTree>
      <p:nvGrpSpPr>
        <p:cNvPr id="1" name=""/>
        <p:cNvGrpSpPr/>
        <p:nvPr/>
      </p:nvGrpSpPr>
      <p:grpSpPr>
        <a:xfrm>
          <a:off x="0" y="0"/>
          <a:ext cx="0" cy="0"/>
          <a:chOff x="0" y="0"/>
          <a:chExt cx="0" cy="0"/>
        </a:xfrm>
      </p:grpSpPr>
      <p:pic>
        <p:nvPicPr>
          <p:cNvPr id="7" name="ロゴ"/>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17600" y="432000"/>
            <a:ext cx="1872000" cy="587972"/>
          </a:xfrm>
          <a:prstGeom prst="rect">
            <a:avLst/>
          </a:prstGeom>
        </p:spPr>
      </p:pic>
      <p:pic>
        <p:nvPicPr>
          <p:cNvPr id="15" name="サークルモチーフ(固定)"/>
          <p:cNvPicPr>
            <a:picLocks noChangeAspect="1"/>
          </p:cNvPicPr>
          <p:nvPr userDrawn="1"/>
        </p:nvPicPr>
        <p:blipFill rotWithShape="1">
          <a:blip r:embed="rId3" cstate="print">
            <a:extLst>
              <a:ext uri="{28A0092B-C50C-407E-A947-70E740481C1C}">
                <a14:useLocalDpi xmlns:a14="http://schemas.microsoft.com/office/drawing/2010/main" val="0"/>
              </a:ext>
            </a:extLst>
          </a:blip>
          <a:srcRect l="2739" t="3616" r="2739" b="3008"/>
          <a:stretch/>
        </p:blipFill>
        <p:spPr>
          <a:xfrm>
            <a:off x="3163414" y="1675457"/>
            <a:ext cx="3579172" cy="3507086"/>
          </a:xfrm>
          <a:prstGeom prst="rect">
            <a:avLst/>
          </a:prstGeom>
        </p:spPr>
      </p:pic>
      <p:sp>
        <p:nvSpPr>
          <p:cNvPr id="18" name="バージョン"/>
          <p:cNvSpPr>
            <a:spLocks noGrp="1"/>
          </p:cNvSpPr>
          <p:nvPr>
            <p:ph type="body" sz="quarter" idx="13" hasCustomPrompt="1"/>
          </p:nvPr>
        </p:nvSpPr>
        <p:spPr bwMode="gray">
          <a:xfrm>
            <a:off x="4954075" y="6336040"/>
            <a:ext cx="4536000" cy="261610"/>
          </a:xfrm>
          <a:prstGeom prst="rect">
            <a:avLst/>
          </a:prstGeom>
        </p:spPr>
        <p:txBody>
          <a:bodyPr wrap="square" lIns="0" tIns="0" anchor="b" anchorCtr="0">
            <a:spAutoFit/>
          </a:bodyPr>
          <a:lstStyle>
            <a:lvl1pPr algn="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ltLang="ja-JP" dirty="0" smtClean="0"/>
              <a:t>Ver. 20XXXXXX </a:t>
            </a:r>
            <a:r>
              <a:rPr lang="ja-JP" altLang="en-US" dirty="0" smtClean="0"/>
              <a:t>または </a:t>
            </a:r>
            <a:r>
              <a:rPr lang="en-US" altLang="ja-JP" dirty="0" err="1" smtClean="0"/>
              <a:t>Ver.XXX</a:t>
            </a:r>
            <a:endParaRPr lang="ja-JP" altLang="en-US" dirty="0"/>
          </a:p>
        </p:txBody>
      </p:sp>
      <p:sp>
        <p:nvSpPr>
          <p:cNvPr id="13" name="日付"/>
          <p:cNvSpPr>
            <a:spLocks noGrp="1"/>
          </p:cNvSpPr>
          <p:nvPr>
            <p:ph type="body" sz="quarter" idx="10" hasCustomPrompt="1"/>
          </p:nvPr>
        </p:nvSpPr>
        <p:spPr bwMode="gray">
          <a:xfrm>
            <a:off x="417599" y="6382206"/>
            <a:ext cx="4536000" cy="215444"/>
          </a:xfrm>
          <a:prstGeom prst="rect">
            <a:avLst/>
          </a:prstGeom>
        </p:spPr>
        <p:txBody>
          <a:bodyPr wrap="square" lIns="0" t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ltLang="ja-JP" noProof="0" dirty="0"/>
              <a:t>20XX</a:t>
            </a:r>
            <a:r>
              <a:rPr lang="ja-JP" altLang="en-US" noProof="0" dirty="0"/>
              <a:t>年</a:t>
            </a:r>
            <a:r>
              <a:rPr lang="en-US" altLang="ja-JP" noProof="0" dirty="0"/>
              <a:t>X</a:t>
            </a:r>
            <a:r>
              <a:rPr lang="ja-JP" altLang="en-US" noProof="0" dirty="0"/>
              <a:t>月</a:t>
            </a:r>
            <a:r>
              <a:rPr lang="en-US" altLang="ja-JP" noProof="0" dirty="0"/>
              <a:t>X</a:t>
            </a:r>
            <a:r>
              <a:rPr lang="ja-JP" altLang="en-US" noProof="0" dirty="0"/>
              <a:t>日</a:t>
            </a:r>
          </a:p>
        </p:txBody>
      </p:sp>
      <p:sp>
        <p:nvSpPr>
          <p:cNvPr id="12" name="表紙サブタイトル"/>
          <p:cNvSpPr>
            <a:spLocks noGrp="1"/>
          </p:cNvSpPr>
          <p:nvPr>
            <p:ph type="subTitle" idx="1" hasCustomPrompt="1"/>
          </p:nvPr>
        </p:nvSpPr>
        <p:spPr bwMode="gray">
          <a:xfrm>
            <a:off x="417600" y="5778152"/>
            <a:ext cx="4536000" cy="307777"/>
          </a:xfrm>
          <a:prstGeom prst="rect">
            <a:avLst/>
          </a:prstGeom>
        </p:spPr>
        <p:txBody>
          <a:bodyPr lIns="0" tIns="0" rIns="0" bIns="0" anchor="t" anchorCtr="0">
            <a:noAutofit/>
          </a:bodyPr>
          <a:lstStyle>
            <a:lvl1pPr marL="0" indent="0" algn="l">
              <a:lnSpc>
                <a:spcPct val="100000"/>
              </a:lnSpc>
              <a:spcBef>
                <a:spcPts val="0"/>
              </a:spcBef>
              <a:spcAft>
                <a:spcPts val="0"/>
              </a:spcAft>
              <a:buNone/>
              <a:defRPr sz="20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r>
              <a:rPr lang="en-US" altLang="ja-JP" noProof="0" dirty="0"/>
              <a:t>20pt</a:t>
            </a:r>
            <a:endParaRPr lang="en-US" noProof="0" dirty="0"/>
          </a:p>
        </p:txBody>
      </p:sp>
      <p:sp>
        <p:nvSpPr>
          <p:cNvPr id="11" name="表紙タイトル"/>
          <p:cNvSpPr>
            <a:spLocks noGrp="1"/>
          </p:cNvSpPr>
          <p:nvPr>
            <p:ph type="ctrTitle" hasCustomPrompt="1"/>
          </p:nvPr>
        </p:nvSpPr>
        <p:spPr bwMode="gray">
          <a:xfrm>
            <a:off x="417600" y="5025803"/>
            <a:ext cx="4536000" cy="749968"/>
          </a:xfrm>
          <a:prstGeom prst="rect">
            <a:avLst/>
          </a:prstGeom>
        </p:spPr>
        <p:txBody>
          <a:bodyPr lIns="0" rIns="0" anchor="b" anchorCtr="0">
            <a:noAutofit/>
          </a:bodyPr>
          <a:lstStyle>
            <a:lvl1pPr algn="l">
              <a:lnSpc>
                <a:spcPct val="100000"/>
              </a:lnSpc>
              <a:spcBef>
                <a:spcPts val="0"/>
              </a:spcBef>
              <a:spcAft>
                <a:spcPts val="0"/>
              </a:spcAft>
              <a:defRPr sz="2800" b="1" baseline="0">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r>
              <a:rPr lang="en-US" altLang="ja-JP" noProof="0" dirty="0"/>
              <a:t>28pt </a:t>
            </a:r>
            <a:r>
              <a:rPr lang="ja-JP" altLang="en-US" noProof="0" dirty="0"/>
              <a:t>太字</a:t>
            </a:r>
            <a:endParaRPr lang="en-US" noProof="0" dirty="0"/>
          </a:p>
        </p:txBody>
      </p:sp>
      <p:sp>
        <p:nvSpPr>
          <p:cNvPr id="10"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accent5"/>
                </a:solidFill>
              </a:rPr>
              <a:t>＜</a:t>
            </a:r>
            <a:r>
              <a:rPr kumimoji="1" lang="en-US" altLang="ja-JP" dirty="0" smtClean="0">
                <a:solidFill>
                  <a:schemeClr val="accent5"/>
                </a:solidFill>
              </a:rPr>
              <a:t>Confidential</a:t>
            </a:r>
            <a:r>
              <a:rPr kumimoji="1" lang="ja-JP" altLang="en-US" dirty="0" smtClean="0">
                <a:solidFill>
                  <a:schemeClr val="accent5"/>
                </a:solidFill>
              </a:rPr>
              <a:t>＞</a:t>
            </a:r>
            <a:endParaRPr kumimoji="1" lang="ja-JP" altLang="en-US" dirty="0">
              <a:solidFill>
                <a:schemeClr val="accent5"/>
              </a:solidFill>
            </a:endParaRPr>
          </a:p>
        </p:txBody>
      </p:sp>
    </p:spTree>
    <p:extLst>
      <p:ext uri="{BB962C8B-B14F-4D97-AF65-F5344CB8AC3E}">
        <p14:creationId xmlns:p14="http://schemas.microsoft.com/office/powerpoint/2010/main" val="2198350242"/>
      </p:ext>
    </p:extLst>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表紙2(社名有)：TI_4_3_Proposal_Feb2017">
    <p:bg bwMode="gray">
      <p:bgPr>
        <a:solidFill>
          <a:schemeClr val="bg1"/>
        </a:solidFill>
        <a:effectLst/>
      </p:bgPr>
    </p:bg>
    <p:spTree>
      <p:nvGrpSpPr>
        <p:cNvPr id="1" name=""/>
        <p:cNvGrpSpPr/>
        <p:nvPr/>
      </p:nvGrpSpPr>
      <p:grpSpPr>
        <a:xfrm>
          <a:off x="0" y="0"/>
          <a:ext cx="0" cy="0"/>
          <a:chOff x="0" y="0"/>
          <a:chExt cx="0" cy="0"/>
        </a:xfrm>
      </p:grpSpPr>
      <p:pic>
        <p:nvPicPr>
          <p:cNvPr id="7" name="ロゴ"/>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17600" y="432000"/>
            <a:ext cx="1872000" cy="587972"/>
          </a:xfrm>
          <a:prstGeom prst="rect">
            <a:avLst/>
          </a:prstGeom>
        </p:spPr>
      </p:pic>
      <p:sp>
        <p:nvSpPr>
          <p:cNvPr id="18" name="バージョン"/>
          <p:cNvSpPr>
            <a:spLocks noGrp="1"/>
          </p:cNvSpPr>
          <p:nvPr>
            <p:ph type="body" sz="quarter" idx="13" hasCustomPrompt="1"/>
          </p:nvPr>
        </p:nvSpPr>
        <p:spPr bwMode="gray">
          <a:xfrm>
            <a:off x="4954075" y="6336040"/>
            <a:ext cx="4536000" cy="261610"/>
          </a:xfrm>
          <a:prstGeom prst="rect">
            <a:avLst/>
          </a:prstGeom>
        </p:spPr>
        <p:txBody>
          <a:bodyPr wrap="square" lIns="0" tIns="0" anchor="b" anchorCtr="0">
            <a:spAutoFit/>
          </a:bodyPr>
          <a:lstStyle>
            <a:lvl1pPr algn="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ltLang="ja-JP" dirty="0" smtClean="0"/>
              <a:t>Ver. 20XXXXXX </a:t>
            </a:r>
            <a:r>
              <a:rPr lang="ja-JP" altLang="en-US" dirty="0" smtClean="0"/>
              <a:t>または </a:t>
            </a:r>
            <a:r>
              <a:rPr lang="en-US" altLang="ja-JP" dirty="0" err="1" smtClean="0"/>
              <a:t>Ver.XXX</a:t>
            </a:r>
            <a:endParaRPr lang="ja-JP" altLang="en-US" dirty="0"/>
          </a:p>
        </p:txBody>
      </p:sp>
      <p:sp>
        <p:nvSpPr>
          <p:cNvPr id="13" name="日付"/>
          <p:cNvSpPr>
            <a:spLocks noGrp="1"/>
          </p:cNvSpPr>
          <p:nvPr>
            <p:ph type="body" sz="quarter" idx="10" hasCustomPrompt="1"/>
          </p:nvPr>
        </p:nvSpPr>
        <p:spPr bwMode="gray">
          <a:xfrm>
            <a:off x="417599" y="6382206"/>
            <a:ext cx="4536000" cy="215444"/>
          </a:xfrm>
          <a:prstGeom prst="rect">
            <a:avLst/>
          </a:prstGeom>
        </p:spPr>
        <p:txBody>
          <a:bodyPr wrap="square" lIns="0" t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ltLang="ja-JP" noProof="0" dirty="0"/>
              <a:t>20XX</a:t>
            </a:r>
            <a:r>
              <a:rPr lang="ja-JP" altLang="en-US" noProof="0" dirty="0"/>
              <a:t>年</a:t>
            </a:r>
            <a:r>
              <a:rPr lang="en-US" altLang="ja-JP" noProof="0" dirty="0"/>
              <a:t>X</a:t>
            </a:r>
            <a:r>
              <a:rPr lang="ja-JP" altLang="en-US" noProof="0" dirty="0"/>
              <a:t>月</a:t>
            </a:r>
            <a:r>
              <a:rPr lang="en-US" altLang="ja-JP" noProof="0" dirty="0"/>
              <a:t>X</a:t>
            </a:r>
            <a:r>
              <a:rPr lang="ja-JP" altLang="en-US" noProof="0" dirty="0"/>
              <a:t>日</a:t>
            </a:r>
          </a:p>
        </p:txBody>
      </p:sp>
      <p:sp>
        <p:nvSpPr>
          <p:cNvPr id="14" name="社名"/>
          <p:cNvSpPr txBox="1"/>
          <p:nvPr userDrawn="1"/>
        </p:nvSpPr>
        <p:spPr>
          <a:xfrm>
            <a:off x="417599" y="6166762"/>
            <a:ext cx="4536000" cy="215444"/>
          </a:xfrm>
          <a:prstGeom prst="rect">
            <a:avLst/>
          </a:prstGeom>
        </p:spPr>
        <p:txBody>
          <a:bodyPr vert="horz" wrap="square" lIns="0" tIns="0" rIns="0" bIns="0" rtlCol="0" anchor="b" anchorCtr="0">
            <a:sp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0">
                <a:latin typeface="+mn-lt"/>
                <a:cs typeface="+mn-cs"/>
              </a:defRPr>
            </a:lvl1pPr>
            <a:lvl2pPr marL="230400" marR="0" indent="-230400" defTabSz="990564" eaLnBrk="1" fontAlgn="auto" latinLnBrk="0" hangingPunct="1">
              <a:lnSpc>
                <a:spcPct val="100000"/>
              </a:lnSpc>
              <a:spcBef>
                <a:spcPts val="600"/>
              </a:spcBef>
              <a:spcAft>
                <a:spcPts val="0"/>
              </a:spcAft>
              <a:buClrTx/>
              <a:buSzPct val="100000"/>
              <a:buFont typeface="Wingdings" panose="05000000000000000000" pitchFamily="2" charset="2"/>
              <a:buChar char="n"/>
              <a:tabLst/>
              <a:defRPr kumimoji="1" lang="en-US" sz="1600" b="0">
                <a:solidFill>
                  <a:schemeClr val="bg1"/>
                </a:solidFill>
                <a:latin typeface="+mn-lt"/>
                <a:cs typeface="+mn-cs"/>
              </a:defRPr>
            </a:lvl2pPr>
            <a:lvl3pPr marL="460375" marR="0" indent="-230188" defTabSz="990564" eaLnBrk="1" fontAlgn="auto" latinLnBrk="0" hangingPunct="1">
              <a:lnSpc>
                <a:spcPct val="100000"/>
              </a:lnSpc>
              <a:spcBef>
                <a:spcPts val="300"/>
              </a:spcBef>
              <a:spcAft>
                <a:spcPts val="0"/>
              </a:spcAft>
              <a:buClrTx/>
              <a:buSzPct val="100000"/>
              <a:buFont typeface="Wingdings" panose="05000000000000000000" pitchFamily="2" charset="2"/>
              <a:buChar char="Ø"/>
              <a:tabLst/>
              <a:defRPr kumimoji="1" lang="en-US" sz="1600" b="0">
                <a:solidFill>
                  <a:schemeClr val="bg1"/>
                </a:solidFill>
                <a:latin typeface="+mn-lt"/>
                <a:cs typeface="+mn-cs"/>
              </a:defRPr>
            </a:lvl3pPr>
            <a:lvl4pPr marL="691200" marR="0" indent="-230400" defTabSz="990564" eaLnBrk="1" fontAlgn="auto" latinLnBrk="0" hangingPunct="1">
              <a:lnSpc>
                <a:spcPct val="100000"/>
              </a:lnSpc>
              <a:spcBef>
                <a:spcPts val="200"/>
              </a:spcBef>
              <a:spcAft>
                <a:spcPts val="0"/>
              </a:spcAft>
              <a:buClrTx/>
              <a:buSzPct val="100000"/>
              <a:buFont typeface="Arial" panose="020B0604020202020204" pitchFamily="34" charset="0"/>
              <a:buChar char="•"/>
              <a:tabLst/>
              <a:defRPr kumimoji="1" lang="en-US" sz="1600" b="0" baseline="0">
                <a:solidFill>
                  <a:schemeClr val="bg1"/>
                </a:solidFill>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a:solidFill>
                  <a:schemeClr val="bg1"/>
                </a:solidFill>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dirty="0"/>
              <a:t>トーマツ イノベーション株式会社</a:t>
            </a:r>
          </a:p>
        </p:txBody>
      </p:sp>
      <p:sp>
        <p:nvSpPr>
          <p:cNvPr id="12" name="表紙サブタイトル"/>
          <p:cNvSpPr>
            <a:spLocks noGrp="1"/>
          </p:cNvSpPr>
          <p:nvPr>
            <p:ph type="subTitle" idx="1" hasCustomPrompt="1"/>
          </p:nvPr>
        </p:nvSpPr>
        <p:spPr bwMode="gray">
          <a:xfrm>
            <a:off x="417600" y="5778152"/>
            <a:ext cx="4536000" cy="307777"/>
          </a:xfrm>
          <a:prstGeom prst="rect">
            <a:avLst/>
          </a:prstGeom>
        </p:spPr>
        <p:txBody>
          <a:bodyPr lIns="0" tIns="0" rIns="0" bIns="0" anchor="t" anchorCtr="0">
            <a:noAutofit/>
          </a:bodyPr>
          <a:lstStyle>
            <a:lvl1pPr marL="0" indent="0" algn="l">
              <a:lnSpc>
                <a:spcPct val="100000"/>
              </a:lnSpc>
              <a:spcBef>
                <a:spcPts val="0"/>
              </a:spcBef>
              <a:spcAft>
                <a:spcPts val="0"/>
              </a:spcAft>
              <a:buNone/>
              <a:defRPr sz="20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r>
              <a:rPr lang="en-US" altLang="ja-JP" noProof="0" dirty="0"/>
              <a:t>20pt</a:t>
            </a:r>
            <a:endParaRPr lang="en-US" noProof="0" dirty="0"/>
          </a:p>
        </p:txBody>
      </p:sp>
      <p:sp>
        <p:nvSpPr>
          <p:cNvPr id="11" name="表紙タイトル"/>
          <p:cNvSpPr>
            <a:spLocks noGrp="1"/>
          </p:cNvSpPr>
          <p:nvPr>
            <p:ph type="ctrTitle" hasCustomPrompt="1"/>
          </p:nvPr>
        </p:nvSpPr>
        <p:spPr bwMode="gray">
          <a:xfrm>
            <a:off x="417600" y="5025803"/>
            <a:ext cx="4536000" cy="749968"/>
          </a:xfrm>
          <a:prstGeom prst="rect">
            <a:avLst/>
          </a:prstGeom>
        </p:spPr>
        <p:txBody>
          <a:bodyPr lIns="0" rIns="0" anchor="b" anchorCtr="0">
            <a:noAutofit/>
          </a:bodyPr>
          <a:lstStyle>
            <a:lvl1pPr algn="l">
              <a:lnSpc>
                <a:spcPct val="100000"/>
              </a:lnSpc>
              <a:spcBef>
                <a:spcPts val="0"/>
              </a:spcBef>
              <a:spcAft>
                <a:spcPts val="0"/>
              </a:spcAft>
              <a:defRPr sz="2800" b="1" baseline="0">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r>
              <a:rPr lang="en-US" altLang="ja-JP" noProof="0" dirty="0"/>
              <a:t>28pt </a:t>
            </a:r>
            <a:r>
              <a:rPr lang="ja-JP" altLang="en-US" noProof="0" dirty="0"/>
              <a:t>太字</a:t>
            </a:r>
            <a:endParaRPr lang="en-US" noProof="0" dirty="0"/>
          </a:p>
        </p:txBody>
      </p:sp>
      <p:sp>
        <p:nvSpPr>
          <p:cNvPr id="9"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accent5"/>
                </a:solidFill>
              </a:rPr>
              <a:t>＜</a:t>
            </a:r>
            <a:r>
              <a:rPr kumimoji="1" lang="en-US" altLang="ja-JP" dirty="0" smtClean="0">
                <a:solidFill>
                  <a:schemeClr val="accent5"/>
                </a:solidFill>
              </a:rPr>
              <a:t>Confidential</a:t>
            </a:r>
            <a:r>
              <a:rPr kumimoji="1" lang="ja-JP" altLang="en-US" dirty="0" smtClean="0">
                <a:solidFill>
                  <a:schemeClr val="accent5"/>
                </a:solidFill>
              </a:rPr>
              <a:t>＞</a:t>
            </a:r>
            <a:endParaRPr kumimoji="1" lang="ja-JP" altLang="en-US" dirty="0">
              <a:solidFill>
                <a:schemeClr val="accent5"/>
              </a:solidFill>
            </a:endParaRPr>
          </a:p>
        </p:txBody>
      </p:sp>
    </p:spTree>
    <p:extLst>
      <p:ext uri="{BB962C8B-B14F-4D97-AF65-F5344CB8AC3E}">
        <p14:creationId xmlns:p14="http://schemas.microsoft.com/office/powerpoint/2010/main" val="2629333169"/>
      </p:ext>
    </p:extLst>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表紙2(社名無)：TI_4_3_Proposal_Feb2017">
    <p:bg bwMode="gray">
      <p:bgPr>
        <a:solidFill>
          <a:schemeClr val="bg1"/>
        </a:solidFill>
        <a:effectLst/>
      </p:bgPr>
    </p:bg>
    <p:spTree>
      <p:nvGrpSpPr>
        <p:cNvPr id="1" name=""/>
        <p:cNvGrpSpPr/>
        <p:nvPr/>
      </p:nvGrpSpPr>
      <p:grpSpPr>
        <a:xfrm>
          <a:off x="0" y="0"/>
          <a:ext cx="0" cy="0"/>
          <a:chOff x="0" y="0"/>
          <a:chExt cx="0" cy="0"/>
        </a:xfrm>
      </p:grpSpPr>
      <p:pic>
        <p:nvPicPr>
          <p:cNvPr id="7" name="ロゴ"/>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17600" y="432000"/>
            <a:ext cx="1872000" cy="587972"/>
          </a:xfrm>
          <a:prstGeom prst="rect">
            <a:avLst/>
          </a:prstGeom>
        </p:spPr>
      </p:pic>
      <p:sp>
        <p:nvSpPr>
          <p:cNvPr id="18" name="バージョン"/>
          <p:cNvSpPr>
            <a:spLocks noGrp="1"/>
          </p:cNvSpPr>
          <p:nvPr>
            <p:ph type="body" sz="quarter" idx="13" hasCustomPrompt="1"/>
          </p:nvPr>
        </p:nvSpPr>
        <p:spPr bwMode="gray">
          <a:xfrm>
            <a:off x="4954075" y="6336040"/>
            <a:ext cx="4536000" cy="261610"/>
          </a:xfrm>
          <a:prstGeom prst="rect">
            <a:avLst/>
          </a:prstGeom>
        </p:spPr>
        <p:txBody>
          <a:bodyPr wrap="square" lIns="0" tIns="0" anchor="b" anchorCtr="0">
            <a:spAutoFit/>
          </a:bodyPr>
          <a:lstStyle>
            <a:lvl1pPr algn="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ltLang="ja-JP" dirty="0" smtClean="0"/>
              <a:t>Ver. 20XXXXXX </a:t>
            </a:r>
            <a:r>
              <a:rPr lang="ja-JP" altLang="en-US" dirty="0" smtClean="0"/>
              <a:t>または </a:t>
            </a:r>
            <a:r>
              <a:rPr lang="en-US" altLang="ja-JP" dirty="0" err="1" smtClean="0"/>
              <a:t>Ver.XXX</a:t>
            </a:r>
            <a:endParaRPr lang="ja-JP" altLang="en-US" dirty="0"/>
          </a:p>
        </p:txBody>
      </p:sp>
      <p:sp>
        <p:nvSpPr>
          <p:cNvPr id="13" name="日付"/>
          <p:cNvSpPr>
            <a:spLocks noGrp="1"/>
          </p:cNvSpPr>
          <p:nvPr>
            <p:ph type="body" sz="quarter" idx="10" hasCustomPrompt="1"/>
          </p:nvPr>
        </p:nvSpPr>
        <p:spPr bwMode="gray">
          <a:xfrm>
            <a:off x="417599" y="6382206"/>
            <a:ext cx="4536000" cy="215444"/>
          </a:xfrm>
          <a:prstGeom prst="rect">
            <a:avLst/>
          </a:prstGeom>
        </p:spPr>
        <p:txBody>
          <a:bodyPr wrap="square" lIns="0" t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ltLang="ja-JP" noProof="0" dirty="0"/>
              <a:t>20XX</a:t>
            </a:r>
            <a:r>
              <a:rPr lang="ja-JP" altLang="en-US" noProof="0" dirty="0"/>
              <a:t>年</a:t>
            </a:r>
            <a:r>
              <a:rPr lang="en-US" altLang="ja-JP" noProof="0" dirty="0"/>
              <a:t>X</a:t>
            </a:r>
            <a:r>
              <a:rPr lang="ja-JP" altLang="en-US" noProof="0" dirty="0"/>
              <a:t>月</a:t>
            </a:r>
            <a:r>
              <a:rPr lang="en-US" altLang="ja-JP" noProof="0" dirty="0"/>
              <a:t>X</a:t>
            </a:r>
            <a:r>
              <a:rPr lang="ja-JP" altLang="en-US" noProof="0" dirty="0"/>
              <a:t>日</a:t>
            </a:r>
          </a:p>
        </p:txBody>
      </p:sp>
      <p:sp>
        <p:nvSpPr>
          <p:cNvPr id="12" name="表紙サブタイトル"/>
          <p:cNvSpPr>
            <a:spLocks noGrp="1"/>
          </p:cNvSpPr>
          <p:nvPr>
            <p:ph type="subTitle" idx="1" hasCustomPrompt="1"/>
          </p:nvPr>
        </p:nvSpPr>
        <p:spPr bwMode="gray">
          <a:xfrm>
            <a:off x="417600" y="5778152"/>
            <a:ext cx="4536000" cy="307777"/>
          </a:xfrm>
          <a:prstGeom prst="rect">
            <a:avLst/>
          </a:prstGeom>
        </p:spPr>
        <p:txBody>
          <a:bodyPr lIns="0" tIns="0" rIns="0" bIns="0" anchor="t" anchorCtr="0">
            <a:noAutofit/>
          </a:bodyPr>
          <a:lstStyle>
            <a:lvl1pPr marL="0" indent="0" algn="l">
              <a:lnSpc>
                <a:spcPct val="100000"/>
              </a:lnSpc>
              <a:spcBef>
                <a:spcPts val="0"/>
              </a:spcBef>
              <a:spcAft>
                <a:spcPts val="0"/>
              </a:spcAft>
              <a:buNone/>
              <a:defRPr sz="20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r>
              <a:rPr lang="en-US" altLang="ja-JP" noProof="0" dirty="0"/>
              <a:t>20pt</a:t>
            </a:r>
            <a:endParaRPr lang="en-US" noProof="0" dirty="0"/>
          </a:p>
        </p:txBody>
      </p:sp>
      <p:sp>
        <p:nvSpPr>
          <p:cNvPr id="11" name="表紙タイトル"/>
          <p:cNvSpPr>
            <a:spLocks noGrp="1"/>
          </p:cNvSpPr>
          <p:nvPr>
            <p:ph type="ctrTitle" hasCustomPrompt="1"/>
          </p:nvPr>
        </p:nvSpPr>
        <p:spPr bwMode="gray">
          <a:xfrm>
            <a:off x="417600" y="5025803"/>
            <a:ext cx="4536000" cy="749968"/>
          </a:xfrm>
          <a:prstGeom prst="rect">
            <a:avLst/>
          </a:prstGeom>
        </p:spPr>
        <p:txBody>
          <a:bodyPr lIns="0" rIns="0" anchor="b" anchorCtr="0">
            <a:noAutofit/>
          </a:bodyPr>
          <a:lstStyle>
            <a:lvl1pPr algn="l">
              <a:lnSpc>
                <a:spcPct val="100000"/>
              </a:lnSpc>
              <a:spcBef>
                <a:spcPts val="0"/>
              </a:spcBef>
              <a:spcAft>
                <a:spcPts val="0"/>
              </a:spcAft>
              <a:defRPr sz="2800" b="1" baseline="0">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r>
              <a:rPr lang="en-US" altLang="ja-JP" noProof="0" dirty="0"/>
              <a:t>28pt </a:t>
            </a:r>
            <a:r>
              <a:rPr lang="ja-JP" altLang="en-US" noProof="0" dirty="0"/>
              <a:t>太字</a:t>
            </a:r>
            <a:endParaRPr lang="en-US" noProof="0" dirty="0"/>
          </a:p>
        </p:txBody>
      </p:sp>
      <p:sp>
        <p:nvSpPr>
          <p:cNvPr id="8"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accent5"/>
                </a:solidFill>
              </a:rPr>
              <a:t>＜</a:t>
            </a:r>
            <a:r>
              <a:rPr kumimoji="1" lang="en-US" altLang="ja-JP" dirty="0" smtClean="0">
                <a:solidFill>
                  <a:schemeClr val="accent5"/>
                </a:solidFill>
              </a:rPr>
              <a:t>Confidential</a:t>
            </a:r>
            <a:r>
              <a:rPr kumimoji="1" lang="ja-JP" altLang="en-US" dirty="0" smtClean="0">
                <a:solidFill>
                  <a:schemeClr val="accent5"/>
                </a:solidFill>
              </a:rPr>
              <a:t>＞</a:t>
            </a:r>
            <a:endParaRPr kumimoji="1" lang="ja-JP" altLang="en-US" dirty="0">
              <a:solidFill>
                <a:schemeClr val="accent5"/>
              </a:solidFill>
            </a:endParaRPr>
          </a:p>
        </p:txBody>
      </p:sp>
    </p:spTree>
    <p:extLst>
      <p:ext uri="{BB962C8B-B14F-4D97-AF65-F5344CB8AC3E}">
        <p14:creationId xmlns:p14="http://schemas.microsoft.com/office/powerpoint/2010/main" val="2932581255"/>
      </p:ext>
    </p:extLst>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基本版／全面：TI_4_3_Proposal_Feb2017">
    <p:spTree>
      <p:nvGrpSpPr>
        <p:cNvPr id="1" name=""/>
        <p:cNvGrpSpPr/>
        <p:nvPr/>
      </p:nvGrpSpPr>
      <p:grpSpPr>
        <a:xfrm>
          <a:off x="0" y="0"/>
          <a:ext cx="0" cy="0"/>
          <a:chOff x="0" y="0"/>
          <a:chExt cx="0" cy="0"/>
        </a:xfrm>
      </p:grpSpPr>
      <p:sp>
        <p:nvSpPr>
          <p:cNvPr id="6" name="ワーキングエリア（基本版／全面）"/>
          <p:cNvSpPr>
            <a:spLocks noGrp="1"/>
          </p:cNvSpPr>
          <p:nvPr>
            <p:ph idx="1" hasCustomPrompt="1"/>
          </p:nvPr>
        </p:nvSpPr>
        <p:spPr bwMode="gray">
          <a:xfrm>
            <a:off x="417000" y="1484311"/>
            <a:ext cx="9072000" cy="4824413"/>
          </a:xfrm>
          <a:prstGeom prst="rect">
            <a:avLst/>
          </a:prstGeom>
        </p:spPr>
        <p:txBody>
          <a:bodyPr/>
          <a:lstStyle>
            <a:lvl1pPr>
              <a:lnSpc>
                <a:spcPct val="100000"/>
              </a:lnSpc>
              <a:spcBef>
                <a:spcPts val="600"/>
              </a:spcBef>
              <a:buFont typeface="Arial" pitchFamily="34" charset="0"/>
              <a:buNone/>
              <a:defRPr sz="1600" baseline="0">
                <a:latin typeface="Arial" pitchFamily="34" charset="0"/>
                <a:ea typeface="+mn-ea"/>
                <a:cs typeface="Arial" pitchFamily="34" charset="0"/>
              </a:defRPr>
            </a:lvl1pPr>
            <a:lvl2pPr marL="230400" marR="0" indent="-230400" algn="l"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defRPr kumimoji="1" lang="ja-JP" altLang="en-US" sz="1400" b="0" i="0" u="none" strike="noStrike" kern="1200" cap="none" spc="0" normalizeH="0" baseline="0" noProof="0"/>
            </a:lvl2pPr>
            <a:lvl3pPr marL="460375" marR="0" indent="-193675"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kumimoji="1" lang="ja-JP" altLang="en-US" sz="1400" b="0" i="0" u="none" strike="noStrike" kern="1200" cap="none" spc="0" normalizeH="0" baseline="0" noProof="0"/>
            </a:lvl3pPr>
            <a:lvl4pPr marL="690563" marR="0" indent="-241300" algn="l" defTabSz="990564" rtl="0" eaLnBrk="1" fontAlgn="auto" latinLnBrk="0" hangingPunct="1">
              <a:lnSpc>
                <a:spcPct val="100000"/>
              </a:lnSpc>
              <a:spcBef>
                <a:spcPts val="200"/>
              </a:spcBef>
              <a:spcAft>
                <a:spcPts val="0"/>
              </a:spcAft>
              <a:buClrTx/>
              <a:buSzPct val="100000"/>
              <a:buFont typeface="Wingdings" panose="05000000000000000000" pitchFamily="2" charset="2"/>
              <a:buChar char="Ø"/>
              <a:tabLst/>
              <a:defRPr kumimoji="1" lang="ja-JP" altLang="en-US" sz="1400" b="0" i="0" u="none" strike="noStrike" kern="1200" cap="none" spc="0" normalizeH="0" baseline="0" noProof="0"/>
            </a:lvl4pPr>
          </a:lstStyle>
          <a:p>
            <a:pPr lvl="0"/>
            <a:r>
              <a:rPr kumimoji="1" lang="ja-JP" altLang="en-US" dirty="0"/>
              <a:t>コンテンツ（ワーキングエリア内／</a:t>
            </a:r>
            <a:r>
              <a:rPr kumimoji="1" lang="en-US" altLang="ja-JP" dirty="0" smtClean="0"/>
              <a:t>16pt</a:t>
            </a:r>
            <a:r>
              <a:rPr kumimoji="1" lang="ja-JP" altLang="en-US" dirty="0"/>
              <a:t>以上</a:t>
            </a:r>
            <a:r>
              <a:rPr kumimoji="1" lang="ja-JP" altLang="en-US" dirty="0" smtClean="0"/>
              <a:t>）</a:t>
            </a:r>
            <a:endParaRPr kumimoji="1" lang="ja-JP" altLang="en-US" dirty="0"/>
          </a:p>
        </p:txBody>
      </p:sp>
      <p:sp>
        <p:nvSpPr>
          <p:cNvPr id="8" name="Header（基本版／左）"/>
          <p:cNvSpPr>
            <a:spLocks noGrp="1"/>
          </p:cNvSpPr>
          <p:nvPr>
            <p:ph type="body" sz="quarter" idx="15" hasCustomPrompt="1"/>
          </p:nvPr>
        </p:nvSpPr>
        <p:spPr bwMode="gray">
          <a:xfrm>
            <a:off x="417000" y="1016000"/>
            <a:ext cx="4356000" cy="465931"/>
          </a:xfrm>
          <a:prstGeom prst="rect">
            <a:avLst/>
          </a:prstGeom>
        </p:spPr>
        <p:txBody>
          <a:bodyPr vert="horz" wrap="none" lIns="72000" tIns="0" rIns="0" bIns="0" rtlCol="0" anchor="ctr">
            <a:noAutofit/>
          </a:bodyPr>
          <a:lstStyle>
            <a:lvl1pPr>
              <a:defRPr lang="ja-JP" altLang="en-US" sz="2000" b="1" baseline="0" dirty="0">
                <a:solidFill>
                  <a:schemeClr val="accent4"/>
                </a:solidFill>
              </a:defRPr>
            </a:lvl1pPr>
          </a:lstStyle>
          <a:p>
            <a:pPr lvl="0">
              <a:lnSpc>
                <a:spcPct val="100000"/>
              </a:lnSpc>
              <a:spcBef>
                <a:spcPts val="0"/>
              </a:spcBef>
            </a:pPr>
            <a:r>
              <a:rPr kumimoji="1" lang="en-US" altLang="ja-JP" dirty="0"/>
              <a:t>Header</a:t>
            </a:r>
            <a:r>
              <a:rPr kumimoji="1" lang="ja-JP" altLang="en-US" dirty="0"/>
              <a:t>（スライドタイトル／</a:t>
            </a:r>
            <a:r>
              <a:rPr kumimoji="1" lang="en-US" altLang="ja-JP" dirty="0"/>
              <a:t>20pt</a:t>
            </a:r>
            <a:r>
              <a:rPr kumimoji="1" lang="ja-JP" altLang="en-US" dirty="0"/>
              <a:t> 太字）</a:t>
            </a:r>
          </a:p>
        </p:txBody>
      </p:sp>
      <p:sp>
        <p:nvSpPr>
          <p:cNvPr id="3" name="キーメッセージ"/>
          <p:cNvSpPr>
            <a:spLocks noGrp="1"/>
          </p:cNvSpPr>
          <p:nvPr>
            <p:ph type="title" hasCustomPrompt="1"/>
          </p:nvPr>
        </p:nvSpPr>
        <p:spPr bwMode="gray">
          <a:xfrm>
            <a:off x="417000" y="152400"/>
            <a:ext cx="9072000" cy="647700"/>
          </a:xfrm>
          <a:prstGeom prst="rect">
            <a:avLst/>
          </a:prstGeom>
        </p:spPr>
        <p:txBody>
          <a:bodyPr anchor="b"/>
          <a:lstStyle>
            <a:lvl1pPr>
              <a:defRPr baseline="0"/>
            </a:lvl1pPr>
          </a:lstStyle>
          <a:p>
            <a:r>
              <a:rPr lang="ja-JP" altLang="en-US" noProof="0" dirty="0"/>
              <a:t>キーメッセージ（伝えたい内容／</a:t>
            </a:r>
            <a:r>
              <a:rPr lang="en-US" altLang="ja-JP" noProof="0" dirty="0"/>
              <a:t>24pt</a:t>
            </a:r>
            <a:r>
              <a:rPr lang="ja-JP" altLang="en-US" noProof="0" dirty="0"/>
              <a:t>／太字）</a:t>
            </a:r>
            <a:endParaRPr kumimoji="1" lang="ja-JP" altLang="en-US" dirty="0"/>
          </a:p>
        </p:txBody>
      </p:sp>
      <p:sp>
        <p:nvSpPr>
          <p:cNvPr id="11"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accent5"/>
                </a:solidFill>
              </a:rPr>
              <a:t>＜</a:t>
            </a:r>
            <a:r>
              <a:rPr kumimoji="1" lang="en-US" altLang="ja-JP" dirty="0" smtClean="0">
                <a:solidFill>
                  <a:schemeClr val="accent5"/>
                </a:solidFill>
              </a:rPr>
              <a:t>Confidential</a:t>
            </a:r>
            <a:r>
              <a:rPr kumimoji="1" lang="ja-JP" altLang="en-US" dirty="0" smtClean="0">
                <a:solidFill>
                  <a:schemeClr val="accent5"/>
                </a:solidFill>
              </a:rPr>
              <a:t>＞</a:t>
            </a:r>
            <a:endParaRPr kumimoji="1" lang="ja-JP" altLang="en-US" dirty="0">
              <a:solidFill>
                <a:schemeClr val="accent5"/>
              </a:solidFill>
            </a:endParaRPr>
          </a:p>
        </p:txBody>
      </p:sp>
      <p:sp>
        <p:nvSpPr>
          <p:cNvPr id="7" name="テキスト ボックス 6"/>
          <p:cNvSpPr txBox="1"/>
          <p:nvPr userDrawn="1"/>
        </p:nvSpPr>
        <p:spPr>
          <a:xfrm>
            <a:off x="417000" y="6597651"/>
            <a:ext cx="180000" cy="176400"/>
          </a:xfrm>
          <a:prstGeom prst="rect">
            <a:avLst/>
          </a:prstGeom>
        </p:spPr>
        <p:txBody>
          <a:bodyPr vert="horz" wrap="none" lIns="0" tIns="0" rIns="0" bIns="0" rtlCol="0" anchor="b" anchorCtr="0"/>
          <a:lstStyle>
            <a:defPPr>
              <a:defRPr lang="en-US"/>
            </a:defPPr>
            <a:lvl1pPr algn="ctr" fontAlgn="auto">
              <a:spcBef>
                <a:spcPts val="0"/>
              </a:spcBef>
              <a:spcAft>
                <a:spcPts val="0"/>
              </a:spcAft>
              <a:defRPr kumimoji="1" sz="900">
                <a:latin typeface="+mn-lt"/>
                <a:cs typeface="Arial" pitchFamily="34" charset="0"/>
              </a:defRPr>
            </a:lvl1pPr>
          </a:lstStyle>
          <a:p>
            <a:pPr lvl="0"/>
            <a:fld id="{F42439AF-20D3-48BB-BEBA-CE286EA1E307}" type="slidenum">
              <a:rPr lang="en-US" altLang="ja-JP" smtClean="0"/>
              <a:t>‹#›</a:t>
            </a:fld>
            <a:endParaRPr lang="ja-JP" altLang="en-US" dirty="0" smtClean="0"/>
          </a:p>
        </p:txBody>
      </p:sp>
    </p:spTree>
    <p:extLst>
      <p:ext uri="{BB962C8B-B14F-4D97-AF65-F5344CB8AC3E}">
        <p14:creationId xmlns:p14="http://schemas.microsoft.com/office/powerpoint/2010/main" val="1383826657"/>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基本版／左右：TI_4_3_Proposal_Feb2017">
    <p:spTree>
      <p:nvGrpSpPr>
        <p:cNvPr id="1" name=""/>
        <p:cNvGrpSpPr/>
        <p:nvPr/>
      </p:nvGrpSpPr>
      <p:grpSpPr>
        <a:xfrm>
          <a:off x="0" y="0"/>
          <a:ext cx="0" cy="0"/>
          <a:chOff x="0" y="0"/>
          <a:chExt cx="0" cy="0"/>
        </a:xfrm>
      </p:grpSpPr>
      <p:sp>
        <p:nvSpPr>
          <p:cNvPr id="11" name="ワーキングエリア（基本版／右）"/>
          <p:cNvSpPr>
            <a:spLocks noGrp="1"/>
          </p:cNvSpPr>
          <p:nvPr>
            <p:ph idx="17" hasCustomPrompt="1"/>
          </p:nvPr>
        </p:nvSpPr>
        <p:spPr bwMode="gray">
          <a:xfrm>
            <a:off x="5132387" y="1484311"/>
            <a:ext cx="4356613" cy="4824413"/>
          </a:xfrm>
          <a:prstGeom prst="rect">
            <a:avLst/>
          </a:prstGeom>
        </p:spPr>
        <p:txBody>
          <a:bodyPr/>
          <a:lstStyle>
            <a:lvl1pPr>
              <a:lnSpc>
                <a:spcPct val="100000"/>
              </a:lnSpc>
              <a:spcBef>
                <a:spcPts val="600"/>
              </a:spcBef>
              <a:buFont typeface="Arial" pitchFamily="34" charset="0"/>
              <a:buNone/>
              <a:defRPr sz="1600" baseline="0">
                <a:latin typeface="Arial" pitchFamily="34" charset="0"/>
                <a:ea typeface="+mn-ea"/>
                <a:cs typeface="Arial" pitchFamily="34" charset="0"/>
              </a:defRPr>
            </a:lvl1pPr>
            <a:lvl2pPr marL="230400" marR="0" indent="-230400" algn="l"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defRPr kumimoji="1" lang="ja-JP" altLang="en-US" sz="1400" b="0" i="0" u="none" strike="noStrike" kern="1200" cap="none" spc="0" normalizeH="0" baseline="0" noProof="0"/>
            </a:lvl2pPr>
            <a:lvl3pPr marL="460375" marR="0" indent="-193675"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kumimoji="1" lang="ja-JP" altLang="en-US" sz="1400" b="0" i="0" u="none" strike="noStrike" kern="1200" cap="none" spc="0" normalizeH="0" baseline="0" noProof="0"/>
            </a:lvl3pPr>
            <a:lvl4pPr marL="690563" marR="0" indent="-241300" algn="l" defTabSz="990564" rtl="0" eaLnBrk="1" fontAlgn="auto" latinLnBrk="0" hangingPunct="1">
              <a:lnSpc>
                <a:spcPct val="100000"/>
              </a:lnSpc>
              <a:spcBef>
                <a:spcPts val="200"/>
              </a:spcBef>
              <a:spcAft>
                <a:spcPts val="0"/>
              </a:spcAft>
              <a:buClrTx/>
              <a:buSzPct val="100000"/>
              <a:buFont typeface="Wingdings" panose="05000000000000000000" pitchFamily="2" charset="2"/>
              <a:buChar char="Ø"/>
              <a:tabLst/>
              <a:defRPr kumimoji="1" lang="ja-JP" altLang="en-US" sz="1400" b="0" i="0" u="none" strike="noStrike" kern="1200" cap="none" spc="0" normalizeH="0" baseline="0" noProof="0"/>
            </a:lvl4pPr>
          </a:lstStyle>
          <a:p>
            <a:pPr lvl="0"/>
            <a:r>
              <a:rPr kumimoji="1" lang="ja-JP" altLang="en-US" dirty="0"/>
              <a:t>コンテンツ（ワーキングエリア内</a:t>
            </a:r>
            <a:r>
              <a:rPr kumimoji="1" lang="ja-JP" altLang="en-US" dirty="0" smtClean="0"/>
              <a:t>／</a:t>
            </a:r>
            <a:r>
              <a:rPr kumimoji="1" lang="en-US" altLang="ja-JP" dirty="0" smtClean="0"/>
              <a:t>16pt</a:t>
            </a:r>
            <a:r>
              <a:rPr kumimoji="1" lang="ja-JP" altLang="en-US" dirty="0"/>
              <a:t>以上</a:t>
            </a:r>
            <a:r>
              <a:rPr kumimoji="1" lang="ja-JP" altLang="en-US" dirty="0" smtClean="0"/>
              <a:t>）</a:t>
            </a:r>
            <a:endParaRPr kumimoji="1" lang="ja-JP" altLang="en-US" dirty="0"/>
          </a:p>
        </p:txBody>
      </p:sp>
      <p:sp>
        <p:nvSpPr>
          <p:cNvPr id="6" name="ワーキングエリア（基本版／左）"/>
          <p:cNvSpPr>
            <a:spLocks noGrp="1"/>
          </p:cNvSpPr>
          <p:nvPr>
            <p:ph idx="1" hasCustomPrompt="1"/>
          </p:nvPr>
        </p:nvSpPr>
        <p:spPr bwMode="gray">
          <a:xfrm>
            <a:off x="417000" y="1484311"/>
            <a:ext cx="4356613" cy="4824413"/>
          </a:xfrm>
          <a:prstGeom prst="rect">
            <a:avLst/>
          </a:prstGeom>
        </p:spPr>
        <p:txBody>
          <a:bodyPr/>
          <a:lstStyle>
            <a:lvl1pPr>
              <a:lnSpc>
                <a:spcPct val="100000"/>
              </a:lnSpc>
              <a:spcBef>
                <a:spcPts val="600"/>
              </a:spcBef>
              <a:buFont typeface="Arial" pitchFamily="34" charset="0"/>
              <a:buNone/>
              <a:defRPr sz="1600" baseline="0">
                <a:latin typeface="Arial" pitchFamily="34" charset="0"/>
                <a:ea typeface="+mn-ea"/>
                <a:cs typeface="Arial" pitchFamily="34" charset="0"/>
              </a:defRPr>
            </a:lvl1pPr>
            <a:lvl2pPr marL="230400" marR="0" indent="-230400" algn="l"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defRPr kumimoji="1" lang="ja-JP" altLang="en-US" sz="1400" b="0" i="0" u="none" strike="noStrike" kern="1200" cap="none" spc="0" normalizeH="0" baseline="0" noProof="0"/>
            </a:lvl2pPr>
            <a:lvl3pPr marL="460375" marR="0" indent="-193675"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kumimoji="1" lang="ja-JP" altLang="en-US" sz="1400" b="0" i="0" u="none" strike="noStrike" kern="1200" cap="none" spc="0" normalizeH="0" baseline="0" noProof="0"/>
            </a:lvl3pPr>
            <a:lvl4pPr marL="690563" marR="0" indent="-241300" algn="l" defTabSz="990564" rtl="0" eaLnBrk="1" fontAlgn="auto" latinLnBrk="0" hangingPunct="1">
              <a:lnSpc>
                <a:spcPct val="100000"/>
              </a:lnSpc>
              <a:spcBef>
                <a:spcPts val="200"/>
              </a:spcBef>
              <a:spcAft>
                <a:spcPts val="0"/>
              </a:spcAft>
              <a:buClrTx/>
              <a:buSzPct val="100000"/>
              <a:buFont typeface="Wingdings" panose="05000000000000000000" pitchFamily="2" charset="2"/>
              <a:buChar char="Ø"/>
              <a:tabLst/>
              <a:defRPr kumimoji="1" lang="ja-JP" altLang="en-US" sz="1400" b="0" i="0" u="none" strike="noStrike" kern="1200" cap="none" spc="0" normalizeH="0" baseline="0" noProof="0"/>
            </a:lvl4pPr>
          </a:lstStyle>
          <a:p>
            <a:pPr lvl="0"/>
            <a:r>
              <a:rPr kumimoji="1" lang="ja-JP" altLang="en-US" dirty="0"/>
              <a:t>コンテンツ（ワーキングエリア内</a:t>
            </a:r>
            <a:r>
              <a:rPr kumimoji="1" lang="ja-JP" altLang="en-US" dirty="0" smtClean="0"/>
              <a:t>／</a:t>
            </a:r>
            <a:r>
              <a:rPr kumimoji="1" lang="en-US" altLang="ja-JP" dirty="0" smtClean="0"/>
              <a:t>16pt</a:t>
            </a:r>
            <a:r>
              <a:rPr kumimoji="1" lang="ja-JP" altLang="en-US" dirty="0"/>
              <a:t>以上</a:t>
            </a:r>
            <a:r>
              <a:rPr kumimoji="1" lang="ja-JP" altLang="en-US" dirty="0" smtClean="0"/>
              <a:t>）</a:t>
            </a:r>
            <a:endParaRPr kumimoji="1" lang="ja-JP" altLang="en-US" dirty="0"/>
          </a:p>
        </p:txBody>
      </p:sp>
      <p:sp>
        <p:nvSpPr>
          <p:cNvPr id="12" name="Header（基本版／右）"/>
          <p:cNvSpPr>
            <a:spLocks noGrp="1"/>
          </p:cNvSpPr>
          <p:nvPr>
            <p:ph type="body" sz="quarter" idx="18" hasCustomPrompt="1"/>
          </p:nvPr>
        </p:nvSpPr>
        <p:spPr bwMode="gray">
          <a:xfrm>
            <a:off x="5133000" y="1016000"/>
            <a:ext cx="4356000" cy="465931"/>
          </a:xfrm>
          <a:prstGeom prst="rect">
            <a:avLst/>
          </a:prstGeom>
        </p:spPr>
        <p:txBody>
          <a:bodyPr vert="horz" wrap="none" lIns="72000" tIns="0" rIns="0" bIns="0" rtlCol="0" anchor="ctr">
            <a:noAutofit/>
          </a:bodyPr>
          <a:lstStyle>
            <a:lvl1pPr>
              <a:defRPr lang="ja-JP" altLang="en-US" sz="2000" b="1" baseline="0" dirty="0">
                <a:solidFill>
                  <a:schemeClr val="accent4"/>
                </a:solidFill>
              </a:defRPr>
            </a:lvl1pPr>
          </a:lstStyle>
          <a:p>
            <a:pPr lvl="0">
              <a:lnSpc>
                <a:spcPct val="100000"/>
              </a:lnSpc>
              <a:spcBef>
                <a:spcPts val="0"/>
              </a:spcBef>
            </a:pPr>
            <a:r>
              <a:rPr kumimoji="1" lang="en-US" altLang="ja-JP" dirty="0"/>
              <a:t>Header</a:t>
            </a:r>
            <a:r>
              <a:rPr kumimoji="1" lang="ja-JP" altLang="en-US" dirty="0"/>
              <a:t>（スライドタイトル／</a:t>
            </a:r>
            <a:r>
              <a:rPr kumimoji="1" lang="en-US" altLang="ja-JP" dirty="0"/>
              <a:t>20pt</a:t>
            </a:r>
            <a:r>
              <a:rPr kumimoji="1" lang="ja-JP" altLang="en-US" dirty="0"/>
              <a:t> 太字）</a:t>
            </a:r>
          </a:p>
        </p:txBody>
      </p:sp>
      <p:sp>
        <p:nvSpPr>
          <p:cNvPr id="8" name="Header（基本版／左）"/>
          <p:cNvSpPr>
            <a:spLocks noGrp="1"/>
          </p:cNvSpPr>
          <p:nvPr>
            <p:ph type="body" sz="quarter" idx="15" hasCustomPrompt="1"/>
          </p:nvPr>
        </p:nvSpPr>
        <p:spPr bwMode="gray">
          <a:xfrm>
            <a:off x="417000" y="1016000"/>
            <a:ext cx="4356000" cy="465931"/>
          </a:xfrm>
          <a:prstGeom prst="rect">
            <a:avLst/>
          </a:prstGeom>
        </p:spPr>
        <p:txBody>
          <a:bodyPr vert="horz" wrap="none" lIns="72000" tIns="0" rIns="0" bIns="0" rtlCol="0" anchor="ctr">
            <a:noAutofit/>
          </a:bodyPr>
          <a:lstStyle>
            <a:lvl1pPr>
              <a:defRPr lang="ja-JP" altLang="en-US" sz="2000" b="1" baseline="0" dirty="0">
                <a:solidFill>
                  <a:schemeClr val="accent4"/>
                </a:solidFill>
              </a:defRPr>
            </a:lvl1pPr>
          </a:lstStyle>
          <a:p>
            <a:pPr lvl="0">
              <a:lnSpc>
                <a:spcPct val="100000"/>
              </a:lnSpc>
              <a:spcBef>
                <a:spcPts val="0"/>
              </a:spcBef>
            </a:pPr>
            <a:r>
              <a:rPr kumimoji="1" lang="en-US" altLang="ja-JP" dirty="0"/>
              <a:t>Header</a:t>
            </a:r>
            <a:r>
              <a:rPr kumimoji="1" lang="ja-JP" altLang="en-US" dirty="0"/>
              <a:t>（スライドタイトル／</a:t>
            </a:r>
            <a:r>
              <a:rPr kumimoji="1" lang="en-US" altLang="ja-JP" dirty="0"/>
              <a:t>20pt</a:t>
            </a:r>
            <a:r>
              <a:rPr kumimoji="1" lang="ja-JP" altLang="en-US" dirty="0"/>
              <a:t> 太字）</a:t>
            </a:r>
          </a:p>
        </p:txBody>
      </p:sp>
      <p:sp>
        <p:nvSpPr>
          <p:cNvPr id="3" name="キーメッセージ"/>
          <p:cNvSpPr>
            <a:spLocks noGrp="1"/>
          </p:cNvSpPr>
          <p:nvPr>
            <p:ph type="title" hasCustomPrompt="1"/>
          </p:nvPr>
        </p:nvSpPr>
        <p:spPr bwMode="gray">
          <a:xfrm>
            <a:off x="417000" y="152400"/>
            <a:ext cx="9072000" cy="647700"/>
          </a:xfrm>
          <a:prstGeom prst="rect">
            <a:avLst/>
          </a:prstGeom>
        </p:spPr>
        <p:txBody>
          <a:bodyPr anchor="b"/>
          <a:lstStyle>
            <a:lvl1pPr>
              <a:defRPr baseline="0"/>
            </a:lvl1pPr>
          </a:lstStyle>
          <a:p>
            <a:r>
              <a:rPr lang="ja-JP" altLang="en-US" noProof="0" dirty="0"/>
              <a:t>キーメッセージ（伝えたい内容／</a:t>
            </a:r>
            <a:r>
              <a:rPr lang="en-US" altLang="ja-JP" noProof="0" dirty="0"/>
              <a:t>24pt</a:t>
            </a:r>
            <a:r>
              <a:rPr lang="ja-JP" altLang="en-US" noProof="0" dirty="0"/>
              <a:t>／太字）</a:t>
            </a:r>
            <a:endParaRPr kumimoji="1" lang="ja-JP" altLang="en-US" dirty="0"/>
          </a:p>
        </p:txBody>
      </p:sp>
      <p:sp>
        <p:nvSpPr>
          <p:cNvPr id="13"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accent5"/>
                </a:solidFill>
              </a:rPr>
              <a:t>＜</a:t>
            </a:r>
            <a:r>
              <a:rPr kumimoji="1" lang="en-US" altLang="ja-JP" dirty="0" smtClean="0">
                <a:solidFill>
                  <a:schemeClr val="accent5"/>
                </a:solidFill>
              </a:rPr>
              <a:t>Confidential</a:t>
            </a:r>
            <a:r>
              <a:rPr kumimoji="1" lang="ja-JP" altLang="en-US" dirty="0" smtClean="0">
                <a:solidFill>
                  <a:schemeClr val="accent5"/>
                </a:solidFill>
              </a:rPr>
              <a:t>＞</a:t>
            </a:r>
            <a:endParaRPr kumimoji="1" lang="ja-JP" altLang="en-US" dirty="0">
              <a:solidFill>
                <a:schemeClr val="accent5"/>
              </a:solidFill>
            </a:endParaRPr>
          </a:p>
        </p:txBody>
      </p:sp>
      <p:sp>
        <p:nvSpPr>
          <p:cNvPr id="10" name="テキスト ボックス 9"/>
          <p:cNvSpPr txBox="1"/>
          <p:nvPr userDrawn="1"/>
        </p:nvSpPr>
        <p:spPr>
          <a:xfrm>
            <a:off x="417000" y="6597651"/>
            <a:ext cx="180000" cy="176400"/>
          </a:xfrm>
          <a:prstGeom prst="rect">
            <a:avLst/>
          </a:prstGeom>
        </p:spPr>
        <p:txBody>
          <a:bodyPr vert="horz" wrap="none" lIns="0" tIns="0" rIns="0" bIns="0" rtlCol="0" anchor="b" anchorCtr="0"/>
          <a:lstStyle>
            <a:defPPr>
              <a:defRPr lang="en-US"/>
            </a:defPPr>
            <a:lvl1pPr algn="ctr" fontAlgn="auto">
              <a:spcBef>
                <a:spcPts val="0"/>
              </a:spcBef>
              <a:spcAft>
                <a:spcPts val="0"/>
              </a:spcAft>
              <a:defRPr kumimoji="1" sz="900">
                <a:latin typeface="+mn-lt"/>
                <a:cs typeface="Arial" pitchFamily="34" charset="0"/>
              </a:defRPr>
            </a:lvl1pPr>
          </a:lstStyle>
          <a:p>
            <a:pPr lvl="0"/>
            <a:fld id="{A1FF5B2A-0AE6-4A0A-B5B0-E2DE1FB61F84}" type="slidenum">
              <a:rPr lang="en-US" altLang="ja-JP" smtClean="0"/>
              <a:pPr lvl="0"/>
              <a:t>‹#›</a:t>
            </a:fld>
            <a:endParaRPr lang="ja-JP" altLang="en-US" dirty="0" smtClean="0"/>
          </a:p>
        </p:txBody>
      </p:sp>
    </p:spTree>
    <p:extLst>
      <p:ext uri="{BB962C8B-B14F-4D97-AF65-F5344CB8AC3E}">
        <p14:creationId xmlns:p14="http://schemas.microsoft.com/office/powerpoint/2010/main" val="2596244406"/>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補足版／全面：TI_4_3_Proposal_Feb2017">
    <p:spTree>
      <p:nvGrpSpPr>
        <p:cNvPr id="1" name=""/>
        <p:cNvGrpSpPr/>
        <p:nvPr/>
      </p:nvGrpSpPr>
      <p:grpSpPr>
        <a:xfrm>
          <a:off x="0" y="0"/>
          <a:ext cx="0" cy="0"/>
          <a:chOff x="0" y="0"/>
          <a:chExt cx="0" cy="0"/>
        </a:xfrm>
      </p:grpSpPr>
      <p:sp>
        <p:nvSpPr>
          <p:cNvPr id="6" name="ワーキングエリア（補足版／全面）"/>
          <p:cNvSpPr>
            <a:spLocks noGrp="1"/>
          </p:cNvSpPr>
          <p:nvPr>
            <p:ph idx="1" hasCustomPrompt="1"/>
          </p:nvPr>
        </p:nvSpPr>
        <p:spPr bwMode="gray">
          <a:xfrm>
            <a:off x="417000" y="1950244"/>
            <a:ext cx="9072000" cy="4358481"/>
          </a:xfrm>
          <a:prstGeom prst="rect">
            <a:avLst/>
          </a:prstGeom>
        </p:spPr>
        <p:txBody>
          <a:bodyPr/>
          <a:lstStyle>
            <a:lvl1pPr>
              <a:lnSpc>
                <a:spcPct val="100000"/>
              </a:lnSpc>
              <a:spcBef>
                <a:spcPts val="600"/>
              </a:spcBef>
              <a:buFont typeface="Arial" pitchFamily="34" charset="0"/>
              <a:buNone/>
              <a:defRPr sz="1600" baseline="0">
                <a:latin typeface="Arial" pitchFamily="34" charset="0"/>
                <a:ea typeface="+mn-ea"/>
                <a:cs typeface="Arial" pitchFamily="34" charset="0"/>
              </a:defRPr>
            </a:lvl1pPr>
            <a:lvl2pPr marL="230400" marR="0" indent="-230400" algn="l"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defRPr kumimoji="1" lang="ja-JP" altLang="en-US" sz="1400" b="0" i="0" u="none" strike="noStrike" kern="1200" cap="none" spc="0" normalizeH="0" baseline="0" noProof="0"/>
            </a:lvl2pPr>
            <a:lvl3pPr marL="460375" marR="0" indent="-193675"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kumimoji="1" lang="ja-JP" altLang="en-US" sz="1400" b="0" i="0" u="none" strike="noStrike" kern="1200" cap="none" spc="0" normalizeH="0" baseline="0" noProof="0"/>
            </a:lvl3pPr>
            <a:lvl4pPr marL="690563" marR="0" indent="-241300" algn="l" defTabSz="990564" rtl="0" eaLnBrk="1" fontAlgn="auto" latinLnBrk="0" hangingPunct="1">
              <a:lnSpc>
                <a:spcPct val="100000"/>
              </a:lnSpc>
              <a:spcBef>
                <a:spcPts val="200"/>
              </a:spcBef>
              <a:spcAft>
                <a:spcPts val="0"/>
              </a:spcAft>
              <a:buClrTx/>
              <a:buSzPct val="100000"/>
              <a:buFont typeface="Wingdings" panose="05000000000000000000" pitchFamily="2" charset="2"/>
              <a:buChar char="Ø"/>
              <a:tabLst/>
              <a:defRPr kumimoji="1" lang="ja-JP" altLang="en-US" sz="1400" b="0" i="0" u="none" strike="noStrike" kern="1200" cap="none" spc="0" normalizeH="0" baseline="0" noProof="0"/>
            </a:lvl4pPr>
          </a:lstStyle>
          <a:p>
            <a:pPr lvl="0"/>
            <a:r>
              <a:rPr kumimoji="1" lang="ja-JP" altLang="en-US" dirty="0"/>
              <a:t>コンテンツ（ワーキングエリア内</a:t>
            </a:r>
            <a:r>
              <a:rPr kumimoji="1" lang="ja-JP" altLang="en-US" dirty="0" smtClean="0"/>
              <a:t>／</a:t>
            </a:r>
            <a:r>
              <a:rPr kumimoji="1" lang="en-US" altLang="ja-JP" dirty="0" smtClean="0"/>
              <a:t>16pt</a:t>
            </a:r>
            <a:r>
              <a:rPr kumimoji="1" lang="ja-JP" altLang="en-US" dirty="0"/>
              <a:t>以上</a:t>
            </a:r>
            <a:r>
              <a:rPr kumimoji="1" lang="ja-JP" altLang="en-US" dirty="0" smtClean="0"/>
              <a:t>）</a:t>
            </a:r>
            <a:endParaRPr kumimoji="1" lang="ja-JP" altLang="en-US" dirty="0"/>
          </a:p>
        </p:txBody>
      </p:sp>
      <p:sp>
        <p:nvSpPr>
          <p:cNvPr id="8" name="Header（補足版／左）"/>
          <p:cNvSpPr>
            <a:spLocks noGrp="1"/>
          </p:cNvSpPr>
          <p:nvPr>
            <p:ph type="body" sz="quarter" idx="15" hasCustomPrompt="1"/>
          </p:nvPr>
        </p:nvSpPr>
        <p:spPr bwMode="gray">
          <a:xfrm>
            <a:off x="417000" y="1484313"/>
            <a:ext cx="4356000" cy="465931"/>
          </a:xfrm>
          <a:prstGeom prst="rect">
            <a:avLst/>
          </a:prstGeom>
        </p:spPr>
        <p:txBody>
          <a:bodyPr vert="horz" wrap="none" lIns="72000" tIns="0" rIns="0" bIns="0" rtlCol="0" anchor="ctr">
            <a:noAutofit/>
          </a:bodyPr>
          <a:lstStyle>
            <a:lvl1pPr>
              <a:defRPr lang="ja-JP" altLang="en-US" sz="2000" b="1" baseline="0" dirty="0">
                <a:solidFill>
                  <a:schemeClr val="accent4"/>
                </a:solidFill>
              </a:defRPr>
            </a:lvl1pPr>
          </a:lstStyle>
          <a:p>
            <a:pPr lvl="0">
              <a:lnSpc>
                <a:spcPct val="100000"/>
              </a:lnSpc>
              <a:spcBef>
                <a:spcPts val="0"/>
              </a:spcBef>
            </a:pPr>
            <a:r>
              <a:rPr kumimoji="1" lang="en-US" altLang="ja-JP" dirty="0"/>
              <a:t>Header</a:t>
            </a:r>
            <a:r>
              <a:rPr kumimoji="1" lang="ja-JP" altLang="en-US" dirty="0"/>
              <a:t>（スライドタイトル／</a:t>
            </a:r>
            <a:r>
              <a:rPr kumimoji="1" lang="en-US" altLang="ja-JP" dirty="0"/>
              <a:t>20pt</a:t>
            </a:r>
            <a:r>
              <a:rPr kumimoji="1" lang="ja-JP" altLang="en-US" dirty="0"/>
              <a:t> 太字）</a:t>
            </a:r>
          </a:p>
        </p:txBody>
      </p:sp>
      <p:sp>
        <p:nvSpPr>
          <p:cNvPr id="10" name="補足文"/>
          <p:cNvSpPr>
            <a:spLocks noGrp="1"/>
          </p:cNvSpPr>
          <p:nvPr>
            <p:ph type="body" sz="quarter" idx="14" hasCustomPrompt="1"/>
          </p:nvPr>
        </p:nvSpPr>
        <p:spPr bwMode="gray">
          <a:xfrm>
            <a:off x="417599" y="1016000"/>
            <a:ext cx="9072000" cy="465932"/>
          </a:xfrm>
          <a:prstGeom prst="rect">
            <a:avLst/>
          </a:prstGeom>
        </p:spPr>
        <p:txBody>
          <a:bodyPr lIns="72000" tIns="0" rIns="0" bIns="0">
            <a:noAutofit/>
          </a:bodyPr>
          <a:lstStyle>
            <a:lvl1pPr marL="0" indent="0">
              <a:lnSpc>
                <a:spcPct val="90000"/>
              </a:lnSpc>
              <a:spcBef>
                <a:spcPts val="0"/>
              </a:spcBef>
              <a:defRPr sz="1800" baseline="0">
                <a:latin typeface="Arial" pitchFamily="34" charset="0"/>
                <a:ea typeface="+mn-ea"/>
                <a:cs typeface="Arial" pitchFamily="34" charset="0"/>
              </a:defRPr>
            </a:lvl1pPr>
          </a:lstStyle>
          <a:p>
            <a:pPr lvl="0"/>
            <a:r>
              <a:rPr kumimoji="1" lang="ja-JP" altLang="en-US" dirty="0"/>
              <a:t>補足文（キーメッセージを補足する内容／</a:t>
            </a:r>
            <a:r>
              <a:rPr kumimoji="1" lang="en-US" altLang="ja-JP" dirty="0"/>
              <a:t>18pt</a:t>
            </a:r>
            <a:r>
              <a:rPr kumimoji="1" lang="ja-JP" altLang="en-US" dirty="0"/>
              <a:t>／</a:t>
            </a:r>
            <a:r>
              <a:rPr kumimoji="1" lang="en-US" altLang="ja-JP" dirty="0"/>
              <a:t>2</a:t>
            </a:r>
            <a:r>
              <a:rPr kumimoji="1" lang="ja-JP" altLang="en-US" dirty="0"/>
              <a:t>行まで）</a:t>
            </a:r>
            <a:endParaRPr kumimoji="1" lang="en-US" altLang="ja-JP" dirty="0"/>
          </a:p>
        </p:txBody>
      </p:sp>
      <p:sp>
        <p:nvSpPr>
          <p:cNvPr id="3" name="キーメッセージ"/>
          <p:cNvSpPr>
            <a:spLocks noGrp="1"/>
          </p:cNvSpPr>
          <p:nvPr>
            <p:ph type="title" hasCustomPrompt="1"/>
          </p:nvPr>
        </p:nvSpPr>
        <p:spPr bwMode="gray">
          <a:xfrm>
            <a:off x="417000" y="152400"/>
            <a:ext cx="9072000" cy="647700"/>
          </a:xfrm>
          <a:prstGeom prst="rect">
            <a:avLst/>
          </a:prstGeom>
        </p:spPr>
        <p:txBody>
          <a:bodyPr anchor="b"/>
          <a:lstStyle>
            <a:lvl1pPr>
              <a:defRPr baseline="0"/>
            </a:lvl1pPr>
          </a:lstStyle>
          <a:p>
            <a:r>
              <a:rPr lang="ja-JP" altLang="en-US" noProof="0" dirty="0"/>
              <a:t>キーメッセージ（伝えたい内容／</a:t>
            </a:r>
            <a:r>
              <a:rPr lang="en-US" altLang="ja-JP" noProof="0" dirty="0"/>
              <a:t>24pt</a:t>
            </a:r>
            <a:r>
              <a:rPr lang="ja-JP" altLang="en-US" noProof="0" dirty="0"/>
              <a:t>／太字）</a:t>
            </a:r>
            <a:endParaRPr kumimoji="1" lang="ja-JP" altLang="en-US" dirty="0"/>
          </a:p>
        </p:txBody>
      </p:sp>
      <p:sp>
        <p:nvSpPr>
          <p:cNvPr id="12"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accent5"/>
                </a:solidFill>
              </a:rPr>
              <a:t>＜</a:t>
            </a:r>
            <a:r>
              <a:rPr kumimoji="1" lang="en-US" altLang="ja-JP" dirty="0" smtClean="0">
                <a:solidFill>
                  <a:schemeClr val="accent5"/>
                </a:solidFill>
              </a:rPr>
              <a:t>Confidential</a:t>
            </a:r>
            <a:r>
              <a:rPr kumimoji="1" lang="ja-JP" altLang="en-US" dirty="0" smtClean="0">
                <a:solidFill>
                  <a:schemeClr val="accent5"/>
                </a:solidFill>
              </a:rPr>
              <a:t>＞</a:t>
            </a:r>
            <a:endParaRPr kumimoji="1" lang="ja-JP" altLang="en-US" dirty="0">
              <a:solidFill>
                <a:schemeClr val="accent5"/>
              </a:solidFill>
            </a:endParaRPr>
          </a:p>
        </p:txBody>
      </p:sp>
      <p:sp>
        <p:nvSpPr>
          <p:cNvPr id="11" name="テキスト ボックス 10"/>
          <p:cNvSpPr txBox="1"/>
          <p:nvPr userDrawn="1"/>
        </p:nvSpPr>
        <p:spPr>
          <a:xfrm>
            <a:off x="417000" y="6597651"/>
            <a:ext cx="180000" cy="176400"/>
          </a:xfrm>
          <a:prstGeom prst="rect">
            <a:avLst/>
          </a:prstGeom>
        </p:spPr>
        <p:txBody>
          <a:bodyPr vert="horz" wrap="none" lIns="0" tIns="0" rIns="0" bIns="0" rtlCol="0" anchor="b" anchorCtr="0"/>
          <a:lstStyle>
            <a:defPPr>
              <a:defRPr lang="en-US"/>
            </a:defPPr>
            <a:lvl1pPr algn="ctr" fontAlgn="auto">
              <a:spcBef>
                <a:spcPts val="0"/>
              </a:spcBef>
              <a:spcAft>
                <a:spcPts val="0"/>
              </a:spcAft>
              <a:defRPr kumimoji="1" sz="900">
                <a:latin typeface="+mn-lt"/>
                <a:cs typeface="Arial" pitchFamily="34" charset="0"/>
              </a:defRPr>
            </a:lvl1pPr>
          </a:lstStyle>
          <a:p>
            <a:pPr lvl="0"/>
            <a:fld id="{A1FF5B2A-0AE6-4A0A-B5B0-E2DE1FB61F84}" type="slidenum">
              <a:rPr lang="en-US" altLang="ja-JP" smtClean="0"/>
              <a:pPr lvl="0"/>
              <a:t>‹#›</a:t>
            </a:fld>
            <a:endParaRPr lang="ja-JP" altLang="en-US" dirty="0" smtClean="0"/>
          </a:p>
        </p:txBody>
      </p:sp>
    </p:spTree>
    <p:extLst>
      <p:ext uri="{BB962C8B-B14F-4D97-AF65-F5344CB8AC3E}">
        <p14:creationId xmlns:p14="http://schemas.microsoft.com/office/powerpoint/2010/main" val="371810474"/>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補足版／左右：TI_4_3_Proposal_Feb2017">
    <p:spTree>
      <p:nvGrpSpPr>
        <p:cNvPr id="1" name=""/>
        <p:cNvGrpSpPr/>
        <p:nvPr/>
      </p:nvGrpSpPr>
      <p:grpSpPr>
        <a:xfrm>
          <a:off x="0" y="0"/>
          <a:ext cx="0" cy="0"/>
          <a:chOff x="0" y="0"/>
          <a:chExt cx="0" cy="0"/>
        </a:xfrm>
      </p:grpSpPr>
      <p:sp>
        <p:nvSpPr>
          <p:cNvPr id="11" name="ワーキングエリア（補足版／右）"/>
          <p:cNvSpPr>
            <a:spLocks noGrp="1"/>
          </p:cNvSpPr>
          <p:nvPr>
            <p:ph idx="17" hasCustomPrompt="1"/>
          </p:nvPr>
        </p:nvSpPr>
        <p:spPr bwMode="gray">
          <a:xfrm>
            <a:off x="5132387" y="1950244"/>
            <a:ext cx="4356613" cy="4358481"/>
          </a:xfrm>
          <a:prstGeom prst="rect">
            <a:avLst/>
          </a:prstGeom>
        </p:spPr>
        <p:txBody>
          <a:bodyPr/>
          <a:lstStyle>
            <a:lvl1pPr>
              <a:lnSpc>
                <a:spcPct val="100000"/>
              </a:lnSpc>
              <a:spcBef>
                <a:spcPts val="600"/>
              </a:spcBef>
              <a:buFont typeface="Arial" pitchFamily="34" charset="0"/>
              <a:buNone/>
              <a:defRPr sz="1600" baseline="0">
                <a:latin typeface="Arial" pitchFamily="34" charset="0"/>
                <a:ea typeface="+mn-ea"/>
                <a:cs typeface="Arial" pitchFamily="34" charset="0"/>
              </a:defRPr>
            </a:lvl1pPr>
            <a:lvl2pPr marL="230400" marR="0" indent="-230400" algn="l"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defRPr kumimoji="1" lang="ja-JP" altLang="en-US" sz="1400" b="0" i="0" u="none" strike="noStrike" kern="1200" cap="none" spc="0" normalizeH="0" baseline="0" noProof="0"/>
            </a:lvl2pPr>
            <a:lvl3pPr marL="460375" marR="0" indent="-193675"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kumimoji="1" lang="ja-JP" altLang="en-US" sz="1400" b="0" i="0" u="none" strike="noStrike" kern="1200" cap="none" spc="0" normalizeH="0" baseline="0" noProof="0"/>
            </a:lvl3pPr>
            <a:lvl4pPr marL="690563" marR="0" indent="-241300" algn="l" defTabSz="990564" rtl="0" eaLnBrk="1" fontAlgn="auto" latinLnBrk="0" hangingPunct="1">
              <a:lnSpc>
                <a:spcPct val="100000"/>
              </a:lnSpc>
              <a:spcBef>
                <a:spcPts val="200"/>
              </a:spcBef>
              <a:spcAft>
                <a:spcPts val="0"/>
              </a:spcAft>
              <a:buClrTx/>
              <a:buSzPct val="100000"/>
              <a:buFont typeface="Wingdings" panose="05000000000000000000" pitchFamily="2" charset="2"/>
              <a:buChar char="Ø"/>
              <a:tabLst/>
              <a:defRPr kumimoji="1" lang="ja-JP" altLang="en-US" sz="1400" b="0" i="0" u="none" strike="noStrike" kern="1200" cap="none" spc="0" normalizeH="0" baseline="0" noProof="0"/>
            </a:lvl4pPr>
          </a:lstStyle>
          <a:p>
            <a:pPr lvl="0"/>
            <a:r>
              <a:rPr kumimoji="1" lang="ja-JP" altLang="en-US" dirty="0"/>
              <a:t>コンテンツ（ワーキングエリア内</a:t>
            </a:r>
            <a:r>
              <a:rPr kumimoji="1" lang="ja-JP" altLang="en-US" dirty="0" smtClean="0"/>
              <a:t>／</a:t>
            </a:r>
            <a:r>
              <a:rPr kumimoji="1" lang="en-US" altLang="ja-JP" dirty="0" smtClean="0"/>
              <a:t>16pt</a:t>
            </a:r>
            <a:r>
              <a:rPr kumimoji="1" lang="ja-JP" altLang="en-US" dirty="0"/>
              <a:t>以上</a:t>
            </a:r>
            <a:r>
              <a:rPr kumimoji="1" lang="ja-JP" altLang="en-US" dirty="0" smtClean="0"/>
              <a:t>）</a:t>
            </a:r>
            <a:endParaRPr kumimoji="1" lang="ja-JP" altLang="en-US" dirty="0"/>
          </a:p>
        </p:txBody>
      </p:sp>
      <p:sp>
        <p:nvSpPr>
          <p:cNvPr id="6" name="ワーキングエリア（補足版／左）"/>
          <p:cNvSpPr>
            <a:spLocks noGrp="1"/>
          </p:cNvSpPr>
          <p:nvPr>
            <p:ph idx="1" hasCustomPrompt="1"/>
          </p:nvPr>
        </p:nvSpPr>
        <p:spPr bwMode="gray">
          <a:xfrm>
            <a:off x="417000" y="1950244"/>
            <a:ext cx="4356613" cy="4358481"/>
          </a:xfrm>
          <a:prstGeom prst="rect">
            <a:avLst/>
          </a:prstGeom>
        </p:spPr>
        <p:txBody>
          <a:bodyPr/>
          <a:lstStyle>
            <a:lvl1pPr>
              <a:lnSpc>
                <a:spcPct val="100000"/>
              </a:lnSpc>
              <a:spcBef>
                <a:spcPts val="600"/>
              </a:spcBef>
              <a:buFont typeface="Arial" pitchFamily="34" charset="0"/>
              <a:buNone/>
              <a:defRPr sz="1600" baseline="0">
                <a:latin typeface="Arial" pitchFamily="34" charset="0"/>
                <a:ea typeface="+mn-ea"/>
                <a:cs typeface="Arial" pitchFamily="34" charset="0"/>
              </a:defRPr>
            </a:lvl1pPr>
            <a:lvl2pPr marL="230400" marR="0" indent="-230400" algn="l"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defRPr kumimoji="1" lang="ja-JP" altLang="en-US" sz="1400" b="0" i="0" u="none" strike="noStrike" kern="1200" cap="none" spc="0" normalizeH="0" baseline="0" noProof="0"/>
            </a:lvl2pPr>
            <a:lvl3pPr marL="460375" marR="0" indent="-193675"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kumimoji="1" lang="ja-JP" altLang="en-US" sz="1400" b="0" i="0" u="none" strike="noStrike" kern="1200" cap="none" spc="0" normalizeH="0" baseline="0" noProof="0"/>
            </a:lvl3pPr>
            <a:lvl4pPr marL="690563" marR="0" indent="-241300" algn="l" defTabSz="990564" rtl="0" eaLnBrk="1" fontAlgn="auto" latinLnBrk="0" hangingPunct="1">
              <a:lnSpc>
                <a:spcPct val="100000"/>
              </a:lnSpc>
              <a:spcBef>
                <a:spcPts val="200"/>
              </a:spcBef>
              <a:spcAft>
                <a:spcPts val="0"/>
              </a:spcAft>
              <a:buClrTx/>
              <a:buSzPct val="100000"/>
              <a:buFont typeface="Wingdings" panose="05000000000000000000" pitchFamily="2" charset="2"/>
              <a:buChar char="Ø"/>
              <a:tabLst/>
              <a:defRPr kumimoji="1" lang="ja-JP" altLang="en-US" sz="1400" b="0" i="0" u="none" strike="noStrike" kern="1200" cap="none" spc="0" normalizeH="0" baseline="0" noProof="0"/>
            </a:lvl4pPr>
          </a:lstStyle>
          <a:p>
            <a:pPr lvl="0"/>
            <a:r>
              <a:rPr kumimoji="1" lang="ja-JP" altLang="en-US" dirty="0"/>
              <a:t>コンテンツ（ワーキングエリア内</a:t>
            </a:r>
            <a:r>
              <a:rPr kumimoji="1" lang="ja-JP" altLang="en-US" dirty="0" smtClean="0"/>
              <a:t>／</a:t>
            </a:r>
            <a:r>
              <a:rPr kumimoji="1" lang="en-US" altLang="ja-JP" dirty="0" smtClean="0"/>
              <a:t>16pt</a:t>
            </a:r>
            <a:r>
              <a:rPr kumimoji="1" lang="ja-JP" altLang="en-US" dirty="0"/>
              <a:t>以上</a:t>
            </a:r>
            <a:r>
              <a:rPr kumimoji="1" lang="ja-JP" altLang="en-US" dirty="0" smtClean="0"/>
              <a:t>）</a:t>
            </a:r>
            <a:endParaRPr kumimoji="1" lang="ja-JP" altLang="en-US" dirty="0"/>
          </a:p>
        </p:txBody>
      </p:sp>
      <p:sp>
        <p:nvSpPr>
          <p:cNvPr id="12" name="Header（補足版／右）"/>
          <p:cNvSpPr>
            <a:spLocks noGrp="1"/>
          </p:cNvSpPr>
          <p:nvPr>
            <p:ph type="body" sz="quarter" idx="18" hasCustomPrompt="1"/>
          </p:nvPr>
        </p:nvSpPr>
        <p:spPr bwMode="gray">
          <a:xfrm>
            <a:off x="5133000" y="1484313"/>
            <a:ext cx="4356000" cy="465931"/>
          </a:xfrm>
          <a:prstGeom prst="rect">
            <a:avLst/>
          </a:prstGeom>
        </p:spPr>
        <p:txBody>
          <a:bodyPr vert="horz" wrap="none" lIns="72000" tIns="0" rIns="0" bIns="0" rtlCol="0" anchor="ctr">
            <a:noAutofit/>
          </a:bodyPr>
          <a:lstStyle>
            <a:lvl1pPr>
              <a:defRPr lang="ja-JP" altLang="en-US" sz="2000" b="1" baseline="0" dirty="0">
                <a:solidFill>
                  <a:schemeClr val="accent4"/>
                </a:solidFill>
              </a:defRPr>
            </a:lvl1pPr>
          </a:lstStyle>
          <a:p>
            <a:pPr lvl="0">
              <a:lnSpc>
                <a:spcPct val="100000"/>
              </a:lnSpc>
              <a:spcBef>
                <a:spcPts val="0"/>
              </a:spcBef>
            </a:pPr>
            <a:r>
              <a:rPr kumimoji="1" lang="en-US" altLang="ja-JP" dirty="0"/>
              <a:t>Header</a:t>
            </a:r>
            <a:r>
              <a:rPr kumimoji="1" lang="ja-JP" altLang="en-US" dirty="0"/>
              <a:t>（スライドタイトル／</a:t>
            </a:r>
            <a:r>
              <a:rPr kumimoji="1" lang="en-US" altLang="ja-JP" dirty="0"/>
              <a:t>20pt</a:t>
            </a:r>
            <a:r>
              <a:rPr kumimoji="1" lang="ja-JP" altLang="en-US" dirty="0"/>
              <a:t> 太字）</a:t>
            </a:r>
          </a:p>
        </p:txBody>
      </p:sp>
      <p:sp>
        <p:nvSpPr>
          <p:cNvPr id="8" name="Header（補足版／左）"/>
          <p:cNvSpPr>
            <a:spLocks noGrp="1"/>
          </p:cNvSpPr>
          <p:nvPr>
            <p:ph type="body" sz="quarter" idx="15" hasCustomPrompt="1"/>
          </p:nvPr>
        </p:nvSpPr>
        <p:spPr bwMode="gray">
          <a:xfrm>
            <a:off x="417000" y="1484313"/>
            <a:ext cx="4356000" cy="465931"/>
          </a:xfrm>
          <a:prstGeom prst="rect">
            <a:avLst/>
          </a:prstGeom>
        </p:spPr>
        <p:txBody>
          <a:bodyPr vert="horz" wrap="none" lIns="72000" tIns="0" rIns="0" bIns="0" rtlCol="0" anchor="ctr">
            <a:noAutofit/>
          </a:bodyPr>
          <a:lstStyle>
            <a:lvl1pPr>
              <a:defRPr lang="ja-JP" altLang="en-US" sz="2000" b="1" baseline="0" dirty="0">
                <a:solidFill>
                  <a:schemeClr val="accent4"/>
                </a:solidFill>
              </a:defRPr>
            </a:lvl1pPr>
          </a:lstStyle>
          <a:p>
            <a:pPr lvl="0">
              <a:lnSpc>
                <a:spcPct val="100000"/>
              </a:lnSpc>
              <a:spcBef>
                <a:spcPts val="0"/>
              </a:spcBef>
            </a:pPr>
            <a:r>
              <a:rPr kumimoji="1" lang="en-US" altLang="ja-JP" dirty="0"/>
              <a:t>Header</a:t>
            </a:r>
            <a:r>
              <a:rPr kumimoji="1" lang="ja-JP" altLang="en-US" dirty="0"/>
              <a:t>（スライドタイトル／</a:t>
            </a:r>
            <a:r>
              <a:rPr kumimoji="1" lang="en-US" altLang="ja-JP" dirty="0"/>
              <a:t>20pt</a:t>
            </a:r>
            <a:r>
              <a:rPr kumimoji="1" lang="ja-JP" altLang="en-US" dirty="0"/>
              <a:t> 太字）</a:t>
            </a:r>
          </a:p>
        </p:txBody>
      </p:sp>
      <p:sp>
        <p:nvSpPr>
          <p:cNvPr id="10" name="補足文"/>
          <p:cNvSpPr>
            <a:spLocks noGrp="1"/>
          </p:cNvSpPr>
          <p:nvPr>
            <p:ph type="body" sz="quarter" idx="14" hasCustomPrompt="1"/>
          </p:nvPr>
        </p:nvSpPr>
        <p:spPr bwMode="gray">
          <a:xfrm>
            <a:off x="417599" y="1016000"/>
            <a:ext cx="9072000" cy="465932"/>
          </a:xfrm>
          <a:prstGeom prst="rect">
            <a:avLst/>
          </a:prstGeom>
        </p:spPr>
        <p:txBody>
          <a:bodyPr lIns="72000" tIns="0" rIns="0" bIns="0">
            <a:noAutofit/>
          </a:bodyPr>
          <a:lstStyle>
            <a:lvl1pPr marL="0" indent="0">
              <a:lnSpc>
                <a:spcPct val="90000"/>
              </a:lnSpc>
              <a:spcBef>
                <a:spcPts val="0"/>
              </a:spcBef>
              <a:defRPr sz="1800" baseline="0">
                <a:latin typeface="Arial" pitchFamily="34" charset="0"/>
                <a:ea typeface="+mn-ea"/>
                <a:cs typeface="Arial" pitchFamily="34" charset="0"/>
              </a:defRPr>
            </a:lvl1pPr>
          </a:lstStyle>
          <a:p>
            <a:pPr lvl="0"/>
            <a:r>
              <a:rPr kumimoji="1" lang="ja-JP" altLang="en-US" dirty="0"/>
              <a:t>補足文（キーメッセージを補足する内容／</a:t>
            </a:r>
            <a:r>
              <a:rPr kumimoji="1" lang="en-US" altLang="ja-JP" dirty="0"/>
              <a:t>18pt</a:t>
            </a:r>
            <a:r>
              <a:rPr kumimoji="1" lang="ja-JP" altLang="en-US" dirty="0"/>
              <a:t>／</a:t>
            </a:r>
            <a:r>
              <a:rPr kumimoji="1" lang="en-US" altLang="ja-JP" dirty="0"/>
              <a:t>2</a:t>
            </a:r>
            <a:r>
              <a:rPr kumimoji="1" lang="ja-JP" altLang="en-US" dirty="0"/>
              <a:t>行まで）</a:t>
            </a:r>
            <a:endParaRPr kumimoji="1" lang="en-US" altLang="ja-JP" dirty="0"/>
          </a:p>
        </p:txBody>
      </p:sp>
      <p:sp>
        <p:nvSpPr>
          <p:cNvPr id="3" name="キーメッセージ"/>
          <p:cNvSpPr>
            <a:spLocks noGrp="1"/>
          </p:cNvSpPr>
          <p:nvPr>
            <p:ph type="title" hasCustomPrompt="1"/>
          </p:nvPr>
        </p:nvSpPr>
        <p:spPr bwMode="gray">
          <a:xfrm>
            <a:off x="417000" y="152400"/>
            <a:ext cx="9072000" cy="647700"/>
          </a:xfrm>
          <a:prstGeom prst="rect">
            <a:avLst/>
          </a:prstGeom>
        </p:spPr>
        <p:txBody>
          <a:bodyPr anchor="b"/>
          <a:lstStyle>
            <a:lvl1pPr>
              <a:defRPr baseline="0"/>
            </a:lvl1pPr>
          </a:lstStyle>
          <a:p>
            <a:r>
              <a:rPr lang="ja-JP" altLang="en-US" noProof="0" dirty="0"/>
              <a:t>キーメッセージ（伝えたい内容／</a:t>
            </a:r>
            <a:r>
              <a:rPr lang="en-US" altLang="ja-JP" noProof="0" dirty="0"/>
              <a:t>24pt</a:t>
            </a:r>
            <a:r>
              <a:rPr lang="ja-JP" altLang="en-US" noProof="0" dirty="0"/>
              <a:t>／太字）</a:t>
            </a:r>
            <a:endParaRPr kumimoji="1" lang="ja-JP" altLang="en-US" dirty="0"/>
          </a:p>
        </p:txBody>
      </p:sp>
      <p:sp>
        <p:nvSpPr>
          <p:cNvPr id="14"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accent5"/>
                </a:solidFill>
              </a:rPr>
              <a:t>＜</a:t>
            </a:r>
            <a:r>
              <a:rPr kumimoji="1" lang="en-US" altLang="ja-JP" dirty="0" smtClean="0">
                <a:solidFill>
                  <a:schemeClr val="accent5"/>
                </a:solidFill>
              </a:rPr>
              <a:t>Confidential</a:t>
            </a:r>
            <a:r>
              <a:rPr kumimoji="1" lang="ja-JP" altLang="en-US" dirty="0" smtClean="0">
                <a:solidFill>
                  <a:schemeClr val="accent5"/>
                </a:solidFill>
              </a:rPr>
              <a:t>＞</a:t>
            </a:r>
            <a:endParaRPr kumimoji="1" lang="ja-JP" altLang="en-US" dirty="0">
              <a:solidFill>
                <a:schemeClr val="accent5"/>
              </a:solidFill>
            </a:endParaRPr>
          </a:p>
        </p:txBody>
      </p:sp>
      <p:sp>
        <p:nvSpPr>
          <p:cNvPr id="13" name="テキスト ボックス 12"/>
          <p:cNvSpPr txBox="1"/>
          <p:nvPr userDrawn="1"/>
        </p:nvSpPr>
        <p:spPr>
          <a:xfrm>
            <a:off x="417000" y="6597651"/>
            <a:ext cx="180000" cy="176400"/>
          </a:xfrm>
          <a:prstGeom prst="rect">
            <a:avLst/>
          </a:prstGeom>
        </p:spPr>
        <p:txBody>
          <a:bodyPr vert="horz" wrap="none" lIns="0" tIns="0" rIns="0" bIns="0" rtlCol="0" anchor="b" anchorCtr="0"/>
          <a:lstStyle>
            <a:defPPr>
              <a:defRPr lang="en-US"/>
            </a:defPPr>
            <a:lvl1pPr algn="ctr" fontAlgn="auto">
              <a:spcBef>
                <a:spcPts val="0"/>
              </a:spcBef>
              <a:spcAft>
                <a:spcPts val="0"/>
              </a:spcAft>
              <a:defRPr kumimoji="1" sz="900">
                <a:latin typeface="+mn-lt"/>
                <a:cs typeface="Arial" pitchFamily="34" charset="0"/>
              </a:defRPr>
            </a:lvl1pPr>
          </a:lstStyle>
          <a:p>
            <a:pPr lvl="0"/>
            <a:fld id="{A1FF5B2A-0AE6-4A0A-B5B0-E2DE1FB61F84}" type="slidenum">
              <a:rPr lang="en-US" altLang="ja-JP" smtClean="0"/>
              <a:pPr lvl="0"/>
              <a:t>‹#›</a:t>
            </a:fld>
            <a:endParaRPr lang="ja-JP" altLang="en-US" dirty="0" smtClean="0"/>
          </a:p>
        </p:txBody>
      </p:sp>
    </p:spTree>
    <p:extLst>
      <p:ext uri="{BB962C8B-B14F-4D97-AF65-F5344CB8AC3E}">
        <p14:creationId xmlns:p14="http://schemas.microsoft.com/office/powerpoint/2010/main" val="3548188022"/>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中表紙（白）：TI_4_3_Proposal_Feb2017">
    <p:bg bwMode="gray">
      <p:bgRef idx="1001">
        <a:schemeClr val="bg1"/>
      </p:bgRef>
    </p:bg>
    <p:spTree>
      <p:nvGrpSpPr>
        <p:cNvPr id="1" name=""/>
        <p:cNvGrpSpPr/>
        <p:nvPr/>
      </p:nvGrpSpPr>
      <p:grpSpPr>
        <a:xfrm>
          <a:off x="0" y="0"/>
          <a:ext cx="0" cy="0"/>
          <a:chOff x="0" y="0"/>
          <a:chExt cx="0" cy="0"/>
        </a:xfrm>
      </p:grpSpPr>
      <p:sp>
        <p:nvSpPr>
          <p:cNvPr id="6" name="中表紙サブタイトル"/>
          <p:cNvSpPr>
            <a:spLocks noGrp="1"/>
          </p:cNvSpPr>
          <p:nvPr>
            <p:ph type="body" sz="quarter" idx="14" hasCustomPrompt="1"/>
          </p:nvPr>
        </p:nvSpPr>
        <p:spPr bwMode="auto">
          <a:xfrm>
            <a:off x="968401" y="2761591"/>
            <a:ext cx="4164600" cy="667409"/>
          </a:xfrm>
          <a:prstGeom prst="rect">
            <a:avLst/>
          </a:prstGeom>
          <a:noFill/>
        </p:spPr>
        <p:txBody>
          <a:bodyPr wrap="none" lIns="72000" tIns="0" rIns="0" anchor="ctr" anchorCtr="0">
            <a:noAutofit/>
          </a:bodyPr>
          <a:lstStyle>
            <a:lvl1pPr marL="0" indent="0" algn="l">
              <a:lnSpc>
                <a:spcPct val="100000"/>
              </a:lnSpc>
              <a:spcBef>
                <a:spcPts val="0"/>
              </a:spcBef>
              <a:buNone/>
              <a:defRPr sz="2800" b="0" baseline="0">
                <a:solidFill>
                  <a:schemeClr val="accent4"/>
                </a:solidFill>
                <a:latin typeface="Arial" pitchFamily="34" charset="0"/>
                <a:cs typeface="Arial" pitchFamily="34" charset="0"/>
              </a:defRPr>
            </a:lvl1pPr>
          </a:lstStyle>
          <a:p>
            <a:pPr lvl="0"/>
            <a:r>
              <a:rPr lang="ja-JP" altLang="en-US" dirty="0"/>
              <a:t>中表紙サブタイトル</a:t>
            </a:r>
            <a:r>
              <a:rPr lang="en-US" altLang="ja-JP" dirty="0"/>
              <a:t>(</a:t>
            </a:r>
            <a:r>
              <a:rPr lang="ja-JP" altLang="en-US" dirty="0"/>
              <a:t>任意</a:t>
            </a:r>
            <a:r>
              <a:rPr lang="en-US" altLang="ja-JP" dirty="0"/>
              <a:t>)</a:t>
            </a:r>
            <a:endParaRPr lang="ja-JP" altLang="en-US" dirty="0"/>
          </a:p>
        </p:txBody>
      </p:sp>
      <p:sp>
        <p:nvSpPr>
          <p:cNvPr id="8" name="中表紙タイトル"/>
          <p:cNvSpPr>
            <a:spLocks noGrp="1"/>
          </p:cNvSpPr>
          <p:nvPr>
            <p:ph type="body" sz="quarter" idx="10" hasCustomPrompt="1"/>
          </p:nvPr>
        </p:nvSpPr>
        <p:spPr bwMode="auto">
          <a:xfrm>
            <a:off x="968400" y="2091801"/>
            <a:ext cx="4164601" cy="667409"/>
          </a:xfrm>
          <a:prstGeom prst="rect">
            <a:avLst/>
          </a:prstGeom>
          <a:noFill/>
        </p:spPr>
        <p:txBody>
          <a:bodyPr wrap="none" lIns="72000" tIns="0" rIns="0" anchor="ctr" anchorCtr="0">
            <a:noAutofit/>
          </a:bodyPr>
          <a:lstStyle>
            <a:lvl1pPr marL="0" indent="0" algn="l">
              <a:lnSpc>
                <a:spcPct val="100000"/>
              </a:lnSpc>
              <a:spcBef>
                <a:spcPts val="0"/>
              </a:spcBef>
              <a:buNone/>
              <a:defRPr sz="2800" b="1" baseline="0">
                <a:solidFill>
                  <a:schemeClr val="tx1"/>
                </a:solidFill>
                <a:latin typeface="Arial" pitchFamily="34" charset="0"/>
                <a:cs typeface="Arial" pitchFamily="34" charset="0"/>
              </a:defRPr>
            </a:lvl1pPr>
          </a:lstStyle>
          <a:p>
            <a:pPr lvl="0"/>
            <a:r>
              <a:rPr lang="ja-JP" altLang="en-US" dirty="0"/>
              <a:t>中表紙（</a:t>
            </a:r>
            <a:r>
              <a:rPr lang="en-US" altLang="ja-JP" dirty="0"/>
              <a:t>28pt</a:t>
            </a:r>
            <a:r>
              <a:rPr lang="ja-JP" altLang="en-US" dirty="0"/>
              <a:t>／太字）</a:t>
            </a:r>
          </a:p>
        </p:txBody>
      </p:sp>
      <p:sp>
        <p:nvSpPr>
          <p:cNvPr id="9" name="&lt;Confidential&gt;タグ"/>
          <p:cNvSpPr txBox="1">
            <a:spLocks/>
          </p:cNvSpPr>
          <p:nvPr userDrawn="1"/>
        </p:nvSpPr>
        <p:spPr bwMode="gray">
          <a:xfrm>
            <a:off x="4438436" y="6428373"/>
            <a:ext cx="1029128" cy="169277"/>
          </a:xfrm>
          <a:prstGeom prst="rect">
            <a:avLst/>
          </a:prstGeom>
        </p:spPr>
        <p:txBody>
          <a:bodyPr vert="horz" wrap="none" lIns="0" tIns="0" rIns="0" bIns="0" rtlCol="0" anchor="ctr">
            <a:spAutoFit/>
          </a:bodyPr>
          <a:lstStyle>
            <a:defPPr>
              <a:defRPr lang="en-US"/>
            </a:defPPr>
            <a:lvl1pPr algn="ctr" rtl="0" fontAlgn="base">
              <a:spcBef>
                <a:spcPct val="0"/>
              </a:spcBef>
              <a:spcAft>
                <a:spcPct val="0"/>
              </a:spcAft>
              <a:defRPr sz="1100" kern="1200">
                <a:solidFill>
                  <a:schemeClr val="accent6"/>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r>
              <a:rPr kumimoji="1" lang="ja-JP" altLang="en-US" dirty="0" smtClean="0">
                <a:solidFill>
                  <a:schemeClr val="accent5"/>
                </a:solidFill>
              </a:rPr>
              <a:t>＜</a:t>
            </a:r>
            <a:r>
              <a:rPr kumimoji="1" lang="en-US" altLang="ja-JP" dirty="0" smtClean="0">
                <a:solidFill>
                  <a:schemeClr val="accent5"/>
                </a:solidFill>
              </a:rPr>
              <a:t>Confidential</a:t>
            </a:r>
            <a:r>
              <a:rPr kumimoji="1" lang="ja-JP" altLang="en-US" dirty="0" smtClean="0">
                <a:solidFill>
                  <a:schemeClr val="accent5"/>
                </a:solidFill>
              </a:rPr>
              <a:t>＞</a:t>
            </a:r>
            <a:endParaRPr kumimoji="1" lang="ja-JP" altLang="en-US" dirty="0">
              <a:solidFill>
                <a:schemeClr val="accent5"/>
              </a:solidFill>
            </a:endParaRPr>
          </a:p>
        </p:txBody>
      </p:sp>
      <p:sp>
        <p:nvSpPr>
          <p:cNvPr id="7" name="テキスト ボックス 6"/>
          <p:cNvSpPr txBox="1"/>
          <p:nvPr userDrawn="1"/>
        </p:nvSpPr>
        <p:spPr>
          <a:xfrm>
            <a:off x="417000" y="6597651"/>
            <a:ext cx="180000" cy="176400"/>
          </a:xfrm>
          <a:prstGeom prst="rect">
            <a:avLst/>
          </a:prstGeom>
        </p:spPr>
        <p:txBody>
          <a:bodyPr vert="horz" wrap="none" lIns="0" tIns="0" rIns="0" bIns="0" rtlCol="0" anchor="b" anchorCtr="0"/>
          <a:lstStyle>
            <a:defPPr>
              <a:defRPr lang="en-US"/>
            </a:defPPr>
            <a:lvl1pPr algn="ctr" fontAlgn="auto">
              <a:spcBef>
                <a:spcPts val="0"/>
              </a:spcBef>
              <a:spcAft>
                <a:spcPts val="0"/>
              </a:spcAft>
              <a:defRPr kumimoji="1" sz="900">
                <a:latin typeface="+mn-lt"/>
                <a:cs typeface="Arial" pitchFamily="34" charset="0"/>
              </a:defRPr>
            </a:lvl1pPr>
          </a:lstStyle>
          <a:p>
            <a:pPr lvl="0"/>
            <a:fld id="{A1FF5B2A-0AE6-4A0A-B5B0-E2DE1FB61F84}" type="slidenum">
              <a:rPr lang="en-US" altLang="ja-JP" smtClean="0"/>
              <a:pPr lvl="0"/>
              <a:t>‹#›</a:t>
            </a:fld>
            <a:endParaRPr lang="ja-JP" altLang="en-US" dirty="0" smtClean="0"/>
          </a:p>
        </p:txBody>
      </p:sp>
    </p:spTree>
    <p:extLst>
      <p:ext uri="{BB962C8B-B14F-4D97-AF65-F5344CB8AC3E}">
        <p14:creationId xmlns:p14="http://schemas.microsoft.com/office/powerpoint/2010/main" val="1633268474"/>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5" name="コピーライト"/>
          <p:cNvSpPr txBox="1">
            <a:spLocks noChangeArrowheads="1"/>
          </p:cNvSpPr>
          <p:nvPr/>
        </p:nvSpPr>
        <p:spPr bwMode="gray">
          <a:xfrm>
            <a:off x="5133000" y="6597650"/>
            <a:ext cx="4356000" cy="178598"/>
          </a:xfrm>
          <a:prstGeom prst="rect">
            <a:avLst/>
          </a:prstGeom>
          <a:noFill/>
          <a:ln w="9525">
            <a:noFill/>
            <a:miter lim="800000"/>
            <a:headEnd/>
            <a:tailEnd/>
          </a:ln>
          <a:effectLst/>
        </p:spPr>
        <p:txBody>
          <a:bodyPr wrap="none" lIns="0" tIns="0" rIns="0" bIns="0" anchor="b" anchorCtr="0">
            <a:noAutofit/>
          </a:bodyPr>
          <a:lstStyle/>
          <a:p>
            <a:pPr marL="0" marR="0" indent="0" algn="r" defTabSz="914349" rtl="0" eaLnBrk="1" fontAlgn="auto" latinLnBrk="0" hangingPunct="1">
              <a:lnSpc>
                <a:spcPct val="100000"/>
              </a:lnSpc>
              <a:spcBef>
                <a:spcPct val="50000"/>
              </a:spcBef>
              <a:spcAft>
                <a:spcPts val="0"/>
              </a:spcAft>
              <a:buClrTx/>
              <a:buSzTx/>
              <a:buFontTx/>
              <a:buNone/>
              <a:tabLst/>
              <a:defRPr/>
            </a:pPr>
            <a:r>
              <a:rPr lang="en-US" altLang="ja-JP" sz="900" kern="1200" dirty="0">
                <a:solidFill>
                  <a:schemeClr val="tx1"/>
                </a:solidFill>
                <a:latin typeface="Arial" charset="0"/>
                <a:ea typeface="ＭＳ Ｐゴシック" pitchFamily="50" charset="-128"/>
                <a:cs typeface="Arial" charset="0"/>
              </a:rPr>
              <a:t>© </a:t>
            </a:r>
            <a:r>
              <a:rPr lang="en-US" altLang="ja-JP" sz="900" kern="1200" dirty="0" smtClean="0">
                <a:solidFill>
                  <a:schemeClr val="tx1"/>
                </a:solidFill>
                <a:latin typeface="Arial" charset="0"/>
                <a:ea typeface="ＭＳ Ｐゴシック" pitchFamily="50" charset="-128"/>
                <a:cs typeface="Arial" charset="0"/>
              </a:rPr>
              <a:t>2018. </a:t>
            </a:r>
            <a:r>
              <a:rPr lang="en-US" altLang="ja-JP" sz="900" kern="1200" dirty="0">
                <a:solidFill>
                  <a:schemeClr val="tx1"/>
                </a:solidFill>
                <a:latin typeface="Arial" charset="0"/>
                <a:ea typeface="ＭＳ Ｐゴシック" pitchFamily="50" charset="-128"/>
                <a:cs typeface="Arial" charset="0"/>
              </a:rPr>
              <a:t>For information, contact Tohmatsu Innovation Co., Ltd.</a:t>
            </a:r>
          </a:p>
        </p:txBody>
      </p:sp>
      <p:sp>
        <p:nvSpPr>
          <p:cNvPr id="9" name="スライド番号"/>
          <p:cNvSpPr>
            <a:spLocks noGrp="1"/>
          </p:cNvSpPr>
          <p:nvPr>
            <p:ph type="sldNum" sz="quarter" idx="4"/>
          </p:nvPr>
        </p:nvSpPr>
        <p:spPr bwMode="gray">
          <a:xfrm>
            <a:off x="417600" y="6602286"/>
            <a:ext cx="180000" cy="174752"/>
          </a:xfrm>
          <a:prstGeom prst="rect">
            <a:avLst/>
          </a:prstGeom>
        </p:spPr>
        <p:txBody>
          <a:bodyPr vert="horz" wrap="none" lIns="0" tIns="0" rIns="0" bIns="0" rtlCol="0" anchor="b" anchorCtr="0"/>
          <a:lstStyle>
            <a:lvl1pPr algn="r">
              <a:defRPr sz="90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48" r:id="rId1"/>
    <p:sldLayoutId id="2147483957" r:id="rId2"/>
    <p:sldLayoutId id="2147483963" r:id="rId3"/>
    <p:sldLayoutId id="2147483964" r:id="rId4"/>
    <p:sldLayoutId id="2147483939" r:id="rId5"/>
    <p:sldLayoutId id="2147483958" r:id="rId6"/>
    <p:sldLayoutId id="2147483959" r:id="rId7"/>
    <p:sldLayoutId id="2147483960" r:id="rId8"/>
    <p:sldLayoutId id="2147483934" r:id="rId9"/>
    <p:sldLayoutId id="2147483961" r:id="rId10"/>
    <p:sldLayoutId id="2147483962" r:id="rId11"/>
    <p:sldLayoutId id="2147483912" r:id="rId12"/>
    <p:sldLayoutId id="2147483954" r:id="rId13"/>
    <p:sldLayoutId id="2147483965" r:id="rId14"/>
    <p:sldLayoutId id="2147483966" r:id="rId15"/>
    <p:sldLayoutId id="2147483967" r:id="rId16"/>
  </p:sldLayoutIdLst>
  <p:timing>
    <p:tnLst>
      <p:par>
        <p:cTn xmlns:p14="http://schemas.microsoft.com/office/powerpoint/2010/main" id="1" dur="indefinite" restart="never" nodeType="tmRoot"/>
      </p:par>
    </p:tnLst>
  </p:timing>
  <p:hf sldNum="0" hdr="0" ftr="0" dt="0"/>
  <p:txStyles>
    <p:titleStyle>
      <a:lvl1pPr algn="l" defTabSz="990564" rtl="0" eaLnBrk="1" latinLnBrk="0" hangingPunct="1">
        <a:spcBef>
          <a:spcPct val="0"/>
        </a:spcBef>
        <a:buNone/>
        <a:defRPr kumimoji="1" sz="2400" b="1" kern="1200" baseline="0">
          <a:solidFill>
            <a:schemeClr val="tx1"/>
          </a:solidFill>
          <a:latin typeface="+mn-lt"/>
          <a:ea typeface="+mj-ea"/>
          <a:cs typeface="+mj-cs"/>
        </a:defRPr>
      </a:lvl1pPr>
    </p:titleStyle>
    <p:bodyStyle>
      <a:lvl1pPr marL="0" marR="0" indent="0" algn="l" defTabSz="990564" rtl="0" eaLnBrk="1" fontAlgn="auto" latinLnBrk="0" hangingPunct="1">
        <a:lnSpc>
          <a:spcPct val="100000"/>
        </a:lnSpc>
        <a:spcBef>
          <a:spcPts val="600"/>
        </a:spcBef>
        <a:spcAft>
          <a:spcPts val="0"/>
        </a:spcAft>
        <a:buClrTx/>
        <a:buSzPct val="100000"/>
        <a:buFont typeface="Arial" panose="020B0604020202020204" pitchFamily="34" charset="0"/>
        <a:buNone/>
        <a:tabLst/>
        <a:defRPr kumimoji="1" sz="1800" b="0" kern="1200">
          <a:solidFill>
            <a:schemeClr val="tx1"/>
          </a:solidFill>
          <a:latin typeface="+mn-lt"/>
          <a:ea typeface="+mn-ea"/>
          <a:cs typeface="+mn-cs"/>
        </a:defRPr>
      </a:lvl1pPr>
      <a:lvl2pPr marL="230400" marR="0" indent="-230400" algn="l"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defRPr kumimoji="1" lang="en-US" sz="1800" b="0" kern="1200" baseline="0">
          <a:solidFill>
            <a:schemeClr val="tx1"/>
          </a:solidFill>
          <a:latin typeface="+mn-lt"/>
          <a:ea typeface="+mn-ea"/>
          <a:cs typeface="+mn-cs"/>
        </a:defRPr>
      </a:lvl2pPr>
      <a:lvl3pPr marL="460375" marR="0" indent="-193675" algn="l" defTabSz="990564" rtl="0" eaLnBrk="1" fontAlgn="auto" latinLnBrk="0" hangingPunct="1">
        <a:lnSpc>
          <a:spcPct val="100000"/>
        </a:lnSpc>
        <a:spcBef>
          <a:spcPts val="300"/>
        </a:spcBef>
        <a:spcAft>
          <a:spcPts val="0"/>
        </a:spcAft>
        <a:buClrTx/>
        <a:buSzPct val="100000"/>
        <a:buFont typeface="Arial" panose="020B0604020202020204" pitchFamily="34" charset="0"/>
        <a:buChar char="•"/>
        <a:tabLst/>
        <a:defRPr kumimoji="1" lang="en-US" sz="1800" b="0" kern="1200" baseline="0">
          <a:solidFill>
            <a:schemeClr val="tx1"/>
          </a:solidFill>
          <a:latin typeface="+mn-lt"/>
          <a:ea typeface="+mn-ea"/>
          <a:cs typeface="+mn-cs"/>
        </a:defRPr>
      </a:lvl3pPr>
      <a:lvl4pPr marL="690563" marR="0" indent="-241300" algn="l" defTabSz="990564" rtl="0" eaLnBrk="1" fontAlgn="auto" latinLnBrk="0" hangingPunct="1">
        <a:lnSpc>
          <a:spcPct val="100000"/>
        </a:lnSpc>
        <a:spcBef>
          <a:spcPts val="200"/>
        </a:spcBef>
        <a:spcAft>
          <a:spcPts val="0"/>
        </a:spcAft>
        <a:buClrTx/>
        <a:buSzPct val="100000"/>
        <a:buFont typeface="Wingdings" panose="05000000000000000000" pitchFamily="2" charset="2"/>
        <a:buChar char="Ø"/>
        <a:tabLst/>
        <a:defRPr kumimoji="1" lang="en-US" sz="1800" b="0" kern="1200" baseline="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guide id="12" orient="horz" pos="2455" userDrawn="1">
          <p15:clr>
            <a:srgbClr val="A4A3A4"/>
          </p15:clr>
        </p15:guide>
        <p15:guide id="13" orient="horz" pos="2160"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4"/>
          <p:cNvSpPr>
            <a:spLocks noGrp="1"/>
          </p:cNvSpPr>
          <p:nvPr>
            <p:ph type="title"/>
          </p:nvPr>
        </p:nvSpPr>
        <p:spPr>
          <a:xfrm>
            <a:off x="417000" y="152400"/>
            <a:ext cx="9072000" cy="636000"/>
          </a:xfrm>
        </p:spPr>
        <p:txBody>
          <a:bodyPr/>
          <a:lstStyle/>
          <a:p>
            <a:pPr algn="ctr"/>
            <a:r>
              <a:rPr lang="en-US" altLang="ja-JP" sz="2000" dirty="0" smtClean="0">
                <a:solidFill>
                  <a:schemeClr val="tx1"/>
                </a:solidFill>
                <a:latin typeface="Arial" panose="020B0604020202020204" pitchFamily="34" charset="0"/>
                <a:cs typeface="Arial" panose="020B0604020202020204" pitchFamily="34" charset="0"/>
              </a:rPr>
              <a:t>Biz CAMPUS </a:t>
            </a:r>
            <a:r>
              <a:rPr lang="ja-JP" altLang="en-US" sz="2000" dirty="0" smtClean="0">
                <a:solidFill>
                  <a:schemeClr val="tx1"/>
                </a:solidFill>
                <a:latin typeface="Arial" panose="020B0604020202020204" pitchFamily="34" charset="0"/>
                <a:cs typeface="Arial" panose="020B0604020202020204" pitchFamily="34" charset="0"/>
              </a:rPr>
              <a:t>運用</a:t>
            </a:r>
            <a:r>
              <a:rPr lang="ja-JP" altLang="en-US" sz="2000" dirty="0">
                <a:solidFill>
                  <a:schemeClr val="tx1"/>
                </a:solidFill>
                <a:latin typeface="Arial" panose="020B0604020202020204" pitchFamily="34" charset="0"/>
                <a:cs typeface="Arial" panose="020B0604020202020204" pitchFamily="34" charset="0"/>
              </a:rPr>
              <a:t>ルール</a:t>
            </a:r>
            <a:endParaRPr kumimoji="1" lang="ja-JP" altLang="en-US" sz="2000" dirty="0">
              <a:solidFill>
                <a:schemeClr val="tx1"/>
              </a:solidFill>
            </a:endParaRPr>
          </a:p>
        </p:txBody>
      </p:sp>
      <p:sp>
        <p:nvSpPr>
          <p:cNvPr id="8" name="Text Box 56"/>
          <p:cNvSpPr txBox="1">
            <a:spLocks noChangeArrowheads="1"/>
          </p:cNvSpPr>
          <p:nvPr/>
        </p:nvSpPr>
        <p:spPr bwMode="auto">
          <a:xfrm>
            <a:off x="7139866" y="256168"/>
            <a:ext cx="2347269" cy="656580"/>
          </a:xfrm>
          <a:prstGeom prst="rect">
            <a:avLst/>
          </a:prstGeom>
          <a:noFill/>
          <a:ln w="12700" algn="ctr">
            <a:solidFill>
              <a:schemeClr val="tx1"/>
            </a:solidFill>
            <a:prstDash val="sysDot"/>
            <a:miter lim="800000"/>
            <a:headEnd/>
            <a:tailEnd/>
          </a:ln>
          <a:effectLst/>
        </p:spPr>
        <p:txBody>
          <a:bodyPr wrap="square" lIns="54000" tIns="50795" bIns="50795">
            <a:spAutoFit/>
          </a:bodyPr>
          <a:lstStyle/>
          <a:p>
            <a:pPr defTabSz="762000"/>
            <a:r>
              <a:rPr lang="ja-JP" altLang="en-US" sz="1200" dirty="0">
                <a:solidFill>
                  <a:srgbClr val="292929"/>
                </a:solidFill>
                <a:latin typeface="Arial" panose="020B0604020202020204" pitchFamily="34" charset="0"/>
                <a:cs typeface="Arial" panose="020B0604020202020204" pitchFamily="34" charset="0"/>
              </a:rPr>
              <a:t>作成日：  </a:t>
            </a:r>
            <a:r>
              <a:rPr lang="ja-JP" altLang="en-US" sz="1200" dirty="0" smtClean="0">
                <a:solidFill>
                  <a:srgbClr val="292929"/>
                </a:solidFill>
                <a:latin typeface="Arial" panose="020B0604020202020204" pitchFamily="34" charset="0"/>
                <a:cs typeface="Arial" panose="020B0604020202020204" pitchFamily="34" charset="0"/>
              </a:rPr>
              <a:t> </a:t>
            </a:r>
            <a:r>
              <a:rPr lang="ja-JP" altLang="ja-JP" sz="1200" dirty="0" smtClean="0">
                <a:solidFill>
                  <a:srgbClr val="292929"/>
                </a:solidFill>
                <a:latin typeface="Arial" panose="020B0604020202020204" pitchFamily="34" charset="0"/>
                <a:cs typeface="Arial" panose="020B0604020202020204" pitchFamily="34" charset="0"/>
              </a:rPr>
              <a:t>3</a:t>
            </a:r>
            <a:r>
              <a:rPr lang="en-US" altLang="ja-JP" sz="1200" dirty="0" smtClean="0">
                <a:solidFill>
                  <a:srgbClr val="292929"/>
                </a:solidFill>
                <a:latin typeface="Arial" panose="020B0604020202020204" pitchFamily="34" charset="0"/>
                <a:cs typeface="Arial" panose="020B0604020202020204" pitchFamily="34" charset="0"/>
              </a:rPr>
              <a:t>0</a:t>
            </a:r>
            <a:r>
              <a:rPr lang="ja-JP" altLang="en-US" sz="1200" dirty="0" smtClean="0">
                <a:solidFill>
                  <a:srgbClr val="292929"/>
                </a:solidFill>
                <a:latin typeface="Arial" panose="020B0604020202020204" pitchFamily="34" charset="0"/>
                <a:cs typeface="Arial" panose="020B0604020202020204" pitchFamily="34" charset="0"/>
              </a:rPr>
              <a:t> </a:t>
            </a:r>
            <a:r>
              <a:rPr lang="ja-JP" altLang="en-US" sz="1200" dirty="0">
                <a:solidFill>
                  <a:srgbClr val="292929"/>
                </a:solidFill>
                <a:latin typeface="Arial" panose="020B0604020202020204" pitchFamily="34" charset="0"/>
                <a:cs typeface="Arial" panose="020B0604020202020204" pitchFamily="34" charset="0"/>
              </a:rPr>
              <a:t>年      </a:t>
            </a:r>
            <a:r>
              <a:rPr lang="en-US" altLang="en-US" sz="1200" dirty="0">
                <a:solidFill>
                  <a:srgbClr val="292929"/>
                </a:solidFill>
                <a:latin typeface="Arial" panose="020B0604020202020204" pitchFamily="34" charset="0"/>
                <a:cs typeface="Arial" panose="020B0604020202020204" pitchFamily="34" charset="0"/>
              </a:rPr>
              <a:t>4</a:t>
            </a:r>
            <a:r>
              <a:rPr lang="ja-JP" altLang="en-US" sz="1200" dirty="0" smtClean="0">
                <a:solidFill>
                  <a:srgbClr val="292929"/>
                </a:solidFill>
                <a:latin typeface="Arial" panose="020B0604020202020204" pitchFamily="34" charset="0"/>
                <a:cs typeface="Arial" panose="020B0604020202020204" pitchFamily="34" charset="0"/>
              </a:rPr>
              <a:t>月     </a:t>
            </a:r>
            <a:r>
              <a:rPr lang="en-US" altLang="en-US" sz="1200" dirty="0" smtClean="0">
                <a:solidFill>
                  <a:srgbClr val="292929"/>
                </a:solidFill>
                <a:latin typeface="Arial" panose="020B0604020202020204" pitchFamily="34" charset="0"/>
                <a:cs typeface="Arial" panose="020B0604020202020204" pitchFamily="34" charset="0"/>
              </a:rPr>
              <a:t>13</a:t>
            </a:r>
            <a:r>
              <a:rPr lang="ja-JP" altLang="en-US" sz="1200" dirty="0" smtClean="0">
                <a:solidFill>
                  <a:srgbClr val="292929"/>
                </a:solidFill>
                <a:latin typeface="Arial" panose="020B0604020202020204" pitchFamily="34" charset="0"/>
                <a:cs typeface="Arial" panose="020B0604020202020204" pitchFamily="34" charset="0"/>
              </a:rPr>
              <a:t>日</a:t>
            </a:r>
            <a:endParaRPr lang="en-US" altLang="ja-JP" sz="1200" dirty="0">
              <a:solidFill>
                <a:srgbClr val="292929"/>
              </a:solidFill>
              <a:latin typeface="Arial" panose="020B0604020202020204" pitchFamily="34" charset="0"/>
              <a:cs typeface="Arial" panose="020B0604020202020204" pitchFamily="34" charset="0"/>
            </a:endParaRPr>
          </a:p>
          <a:p>
            <a:pPr defTabSz="762000"/>
            <a:r>
              <a:rPr lang="ja-JP" altLang="en-US" sz="1200" dirty="0" smtClean="0">
                <a:solidFill>
                  <a:srgbClr val="292929"/>
                </a:solidFill>
                <a:latin typeface="Arial" panose="020B0604020202020204" pitchFamily="34" charset="0"/>
                <a:cs typeface="Arial" panose="020B0604020202020204" pitchFamily="34" charset="0"/>
              </a:rPr>
              <a:t>作成者：平野</a:t>
            </a:r>
            <a:endParaRPr lang="en-US" altLang="ja-JP" sz="1200" dirty="0" smtClean="0">
              <a:solidFill>
                <a:srgbClr val="292929"/>
              </a:solidFill>
              <a:latin typeface="Arial" panose="020B0604020202020204" pitchFamily="34" charset="0"/>
              <a:cs typeface="Arial" panose="020B0604020202020204" pitchFamily="34" charset="0"/>
            </a:endParaRPr>
          </a:p>
          <a:p>
            <a:pPr defTabSz="762000"/>
            <a:r>
              <a:rPr lang="ja-JP" altLang="en-US" sz="1200" dirty="0" smtClean="0">
                <a:solidFill>
                  <a:srgbClr val="292929"/>
                </a:solidFill>
                <a:latin typeface="Arial" panose="020B0604020202020204" pitchFamily="34" charset="0"/>
                <a:cs typeface="Arial" panose="020B0604020202020204" pitchFamily="34" charset="0"/>
              </a:rPr>
              <a:t>承認者：平野</a:t>
            </a:r>
            <a:endParaRPr lang="ja-JP" altLang="en-US" sz="1200" dirty="0">
              <a:solidFill>
                <a:schemeClr val="bg1"/>
              </a:solidFill>
              <a:latin typeface="Arial" panose="020B0604020202020204" pitchFamily="34" charset="0"/>
              <a:cs typeface="Arial" panose="020B0604020202020204" pitchFamily="34" charset="0"/>
            </a:endParaRPr>
          </a:p>
        </p:txBody>
      </p:sp>
      <p:graphicFrame>
        <p:nvGraphicFramePr>
          <p:cNvPr id="9" name="Group 614"/>
          <p:cNvGraphicFramePr>
            <a:graphicFrameLocks noGrp="1"/>
          </p:cNvGraphicFramePr>
          <p:nvPr>
            <p:extLst>
              <p:ext uri="{D42A27DB-BD31-4B8C-83A1-F6EECF244321}">
                <p14:modId xmlns:p14="http://schemas.microsoft.com/office/powerpoint/2010/main" val="3056236310"/>
              </p:ext>
            </p:extLst>
          </p:nvPr>
        </p:nvGraphicFramePr>
        <p:xfrm>
          <a:off x="459353" y="1268760"/>
          <a:ext cx="9029647" cy="5021825"/>
        </p:xfrm>
        <a:graphic>
          <a:graphicData uri="http://schemas.openxmlformats.org/drawingml/2006/table">
            <a:tbl>
              <a:tblPr/>
              <a:tblGrid>
                <a:gridCol w="244275"/>
                <a:gridCol w="2233372"/>
                <a:gridCol w="6552000"/>
              </a:tblGrid>
              <a:tr h="252158">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rgbClr val="002060"/>
                        </a:solidFill>
                        <a:effectLst/>
                        <a:latin typeface="Arial" panose="020B0604020202020204" pitchFamily="34" charset="0"/>
                        <a:ea typeface="+mn-ea"/>
                        <a:cs typeface="Arial" panose="020B0604020202020204" pitchFamily="34" charset="0"/>
                      </a:endParaRPr>
                    </a:p>
                  </a:txBody>
                  <a:tcPr marL="72000" marR="72000" marT="18000" marB="18000" anchor="ctr" horzOverflow="overflow">
                    <a:lnL w="28575" cap="flat" cmpd="sng" algn="ctr">
                      <a:noFill/>
                      <a:prstDash val="solid"/>
                      <a:round/>
                      <a:headEnd type="none" w="med" len="med"/>
                      <a:tailEnd type="none" w="med" len="med"/>
                    </a:lnL>
                    <a:lnR w="12700" cap="flat" cmpd="sng" algn="ctr">
                      <a:solidFill>
                        <a:srgbClr val="000066"/>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8C8C8C"/>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rPr>
                        <a:t>項目</a:t>
                      </a:r>
                    </a:p>
                  </a:txBody>
                  <a:tcPr marL="72000" marR="72000" marT="18000" marB="18000" anchor="ctr" horzOverflow="overflow">
                    <a:lnL w="12700" cap="flat" cmpd="sng" algn="ctr">
                      <a:solidFill>
                        <a:srgbClr val="00006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tx1"/>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rPr>
                        <a:t>決定事項</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tx1"/>
                    </a:solidFill>
                  </a:tcPr>
                </a:tc>
              </a:tr>
              <a:tr h="258055">
                <a:tc rowSpan="12">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rPr>
                        <a:t>研修前 </a:t>
                      </a:r>
                      <a:r>
                        <a:rPr kumimoji="1" lang="en-US" altLang="ja-JP"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rPr>
                        <a:t>( </a:t>
                      </a:r>
                      <a:r>
                        <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rPr>
                        <a:t>推進体制・受講計画 </a:t>
                      </a:r>
                      <a:r>
                        <a:rPr kumimoji="1" lang="en-US" altLang="ja-JP"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rPr>
                        <a:t>)</a:t>
                      </a:r>
                      <a:endPar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endParaRPr>
                    </a:p>
                  </a:txBody>
                  <a:tcPr marL="72000" marR="72000" marT="18000" marB="18000" vert="eaVert" anchor="ctr" horzOverflow="overflow">
                    <a:lnL w="12700" cap="flat" cmpd="sng" algn="ctr">
                      <a:solidFill>
                        <a:srgbClr val="8C8C8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①　人材育成の目的 </a:t>
                      </a:r>
                      <a:r>
                        <a:rPr kumimoji="1" lang="en-US" altLang="ja-JP"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a:t>
                      </a: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仕事・役割の確認</a:t>
                      </a:r>
                      <a:r>
                        <a:rPr kumimoji="1" lang="en-US" altLang="ja-JP"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 </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人材の課題</a:t>
                      </a: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スキルシート参照</a:t>
                      </a: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258055">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②　スキル設定</a:t>
                      </a:r>
                      <a:endParaRPr kumimoji="1" lang="en-US" altLang="ja-JP"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 </a:t>
                      </a: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人材の課題</a:t>
                      </a:r>
                      <a:r>
                        <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a:t>
                      </a: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スキルシート参照</a:t>
                      </a: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258055">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③　受講対象</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全社員　</a:t>
                      </a: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44238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ＭＳ Ｐゴシック" charset="-128"/>
                        <a:ea typeface="ＭＳ Ｐゴシック" charset="-128"/>
                      </a:endParaRPr>
                    </a:p>
                  </a:txBody>
                  <a:tcPr marL="54000" marR="54000" marT="0" marB="0" vert="eaVert"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④　受講計画</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＜期間＞　</a:t>
                      </a:r>
                      <a:r>
                        <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1</a:t>
                      </a: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年</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＜範囲＞　個人別　・　階層別</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44238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ＭＳ Ｐゴシック" charset="-128"/>
                        <a:ea typeface="ＭＳ Ｐゴシック" charset="-128"/>
                      </a:endParaRPr>
                    </a:p>
                  </a:txBody>
                  <a:tcPr marL="54000" marR="54000" marT="0" marB="0" vert="eaVert"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⑤　</a:t>
                      </a:r>
                      <a:r>
                        <a:rPr kumimoji="1" lang="en-US" altLang="ja-JP"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Biz CAMPUS </a:t>
                      </a: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推進チーム</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推進リーダー：　平野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推進メンバー：原田・野上・安・遠藤</a:t>
                      </a: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442380">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⑥　年間受検・受講回数</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a:t>
                      </a: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Biz</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 </a:t>
                      </a: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SCORE</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 </a:t>
                      </a: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Basic</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　　最低　　</a:t>
                      </a: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1</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回 ～ 最高　</a:t>
                      </a: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2</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回</a:t>
                      </a:r>
                      <a:endPar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a:t>
                      </a: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Biz CAMPUS Basic</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　</a:t>
                      </a: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最低　　</a:t>
                      </a:r>
                      <a:r>
                        <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4</a:t>
                      </a: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回 ～ 最高　</a:t>
                      </a:r>
                      <a:r>
                        <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8</a:t>
                      </a: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回</a:t>
                      </a:r>
                      <a:endPar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endParaRP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589840">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⑦　目標管理制度との連動</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＜制度の有無＞</a:t>
                      </a:r>
                      <a:r>
                        <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	</a:t>
                      </a: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あり 　　　　</a:t>
                      </a:r>
                      <a:endPar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＜連動の有無＞</a:t>
                      </a:r>
                      <a:r>
                        <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	</a:t>
                      </a: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あり</a:t>
                      </a:r>
                      <a:endPar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＜連動項目＞　</a:t>
                      </a:r>
                      <a:r>
                        <a:rPr kumimoji="1" lang="en-US"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毎月の振り返り面談時に受講の確認と振り返りフォロー</a:t>
                      </a:r>
                      <a:endPar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endParaRP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589840">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⑧　人事評価制度との連動</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＜連動の有無＞</a:t>
                      </a:r>
                      <a:r>
                        <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	</a:t>
                      </a: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あり</a:t>
                      </a:r>
                      <a:endPar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＜連動の方法＞</a:t>
                      </a:r>
                      <a:r>
                        <a:rPr kumimoji="1" lang="ja-JP"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　</a:t>
                      </a: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評価点数の加点・減点　</a:t>
                      </a:r>
                      <a:endPar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＜連動項目＞　目標シート内に受講と受講して学んだ事の実行度合いを記載</a:t>
                      </a: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345867">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⑨　受講者への意義づけ（正しい自己認識）</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Biz</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 </a:t>
                      </a: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SCORE</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受検［　</a:t>
                      </a:r>
                      <a:r>
                        <a:rPr kumimoji="1" lang="ja-JP" altLang="en-US" sz="900" dirty="0" smtClean="0"/>
                        <a:t>目標設定シート　・　受検結果　</a:t>
                      </a:r>
                      <a:r>
                        <a:rPr kumimoji="1" lang="ja-JP" altLang="en-US" sz="900" baseline="0" dirty="0" smtClean="0"/>
                        <a:t> </a:t>
                      </a:r>
                      <a:r>
                        <a:rPr kumimoji="1" lang="ja-JP" altLang="en-US" sz="900" dirty="0" smtClean="0"/>
                        <a:t>］</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　</a:t>
                      </a:r>
                      <a:endPar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上司との個別面談</a:t>
                      </a: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442380">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⑩　研修内容の告知方法</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研修情報誌の設置・回覧・周知　・　研修紹介資料の設置・回覧・周知　・　メーリングリスト　・　社内掲示板での周知　・　</a:t>
                      </a:r>
                      <a:r>
                        <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
                      </a:r>
                      <a:br>
                        <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br>
                      <a:r>
                        <a:rPr kumimoji="1" lang="en-US" altLang="ja-JP"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Biz CAMPUS</a:t>
                      </a: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通信の転送</a:t>
                      </a: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258055">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⑪　研修内容告知のタイミング</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normalizeH="0" baseline="0" dirty="0" smtClean="0">
                          <a:ln>
                            <a:noFill/>
                          </a:ln>
                          <a:solidFill>
                            <a:schemeClr val="tx1"/>
                          </a:solidFill>
                          <a:effectLst/>
                          <a:latin typeface="Arial" panose="020B0604020202020204" pitchFamily="34" charset="0"/>
                          <a:ea typeface="ＭＳ Ｐゴシック"/>
                          <a:cs typeface="Arial" panose="020B0604020202020204" pitchFamily="34" charset="0"/>
                        </a:rPr>
                        <a:t>面談時　</a:t>
                      </a: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44238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endParaRPr>
                    </a:p>
                  </a:txBody>
                  <a:tcPr marL="72000" marR="72000" marT="18000" marB="18000" vert="eaVert" anchor="ctr" horzOverflow="overflow">
                    <a:lnL w="12700" cap="flat" cmpd="sng" algn="ctr">
                      <a:solidFill>
                        <a:srgbClr val="8C8C8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⑫　研修予約権限（誰が </a:t>
                      </a:r>
                      <a:r>
                        <a:rPr kumimoji="1" lang="en-US" altLang="ja-JP"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 </a:t>
                      </a: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いつ）</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6350" cap="flat" cmpd="sng" algn="ctr">
                      <a:solidFill>
                        <a:srgbClr val="8C8C8C"/>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＜誰が＞　　</a:t>
                      </a:r>
                      <a:r>
                        <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a:t>
                      </a: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受講者本人・管理者</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＜いつ＞　　　基本は面談時に決定、受講者のスケジュールに合わせて予約</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6350" cap="flat" cmpd="sng" algn="ctr">
                      <a:solidFill>
                        <a:srgbClr val="8C8C8C"/>
                      </a:solidFill>
                      <a:prstDash val="solid"/>
                      <a:round/>
                      <a:headEnd type="none" w="med" len="med"/>
                      <a:tailEnd type="none" w="med" len="med"/>
                    </a:lnB>
                    <a:lnTlToBr>
                      <a:noFill/>
                    </a:lnTlToBr>
                    <a:lnBlToTr>
                      <a:noFill/>
                    </a:lnBlToTr>
                    <a:noFill/>
                  </a:tcPr>
                </a:tc>
              </a:tr>
            </a:tbl>
          </a:graphicData>
        </a:graphic>
      </p:graphicFrame>
      <p:sp>
        <p:nvSpPr>
          <p:cNvPr id="10" name="タイトル 4"/>
          <p:cNvSpPr txBox="1">
            <a:spLocks/>
          </p:cNvSpPr>
          <p:nvPr/>
        </p:nvSpPr>
        <p:spPr>
          <a:xfrm>
            <a:off x="417000" y="860153"/>
            <a:ext cx="9072000" cy="318000"/>
          </a:xfrm>
          <a:prstGeom prst="rect">
            <a:avLst/>
          </a:prstGeom>
        </p:spPr>
        <p:txBody>
          <a:bodyPr vert="horz" lIns="0" tIns="0" rIns="0" bIns="0" rtlCol="0" anchor="b" anchorCtr="0">
            <a:noAutofit/>
          </a:bodyPr>
          <a:lstStyle>
            <a:lvl1pPr algn="l" defTabSz="914349" rtl="0" eaLnBrk="1" latinLnBrk="0" hangingPunct="1">
              <a:spcBef>
                <a:spcPct val="0"/>
              </a:spcBef>
              <a:buNone/>
              <a:defRPr kumimoji="1" sz="2400" b="1" kern="1200">
                <a:solidFill>
                  <a:schemeClr val="accent1"/>
                </a:solidFill>
                <a:latin typeface="+mj-lt"/>
                <a:ea typeface="+mj-ea"/>
                <a:cs typeface="+mj-cs"/>
              </a:defRPr>
            </a:lvl1pPr>
          </a:lstStyle>
          <a:p>
            <a:pPr fontAlgn="auto">
              <a:spcAft>
                <a:spcPts val="0"/>
              </a:spcAft>
            </a:pPr>
            <a:r>
              <a:rPr lang="en-US" altLang="ja-JP" sz="2000" dirty="0" smtClean="0">
                <a:solidFill>
                  <a:schemeClr val="tx1"/>
                </a:solidFill>
                <a:latin typeface="Arial" panose="020B0604020202020204" pitchFamily="34" charset="0"/>
                <a:cs typeface="Arial" panose="020B0604020202020204" pitchFamily="34" charset="0"/>
              </a:rPr>
              <a:t>【</a:t>
            </a:r>
            <a:r>
              <a:rPr lang="ja-JP" altLang="en-US" sz="2000" dirty="0" smtClean="0">
                <a:solidFill>
                  <a:schemeClr val="tx1"/>
                </a:solidFill>
                <a:latin typeface="Arial" panose="020B0604020202020204" pitchFamily="34" charset="0"/>
                <a:cs typeface="Arial" panose="020B0604020202020204" pitchFamily="34" charset="0"/>
              </a:rPr>
              <a:t>会社名：株式会社</a:t>
            </a:r>
            <a:r>
              <a:rPr lang="en-US" altLang="ja-JP" sz="2000" dirty="0" smtClean="0">
                <a:solidFill>
                  <a:schemeClr val="tx1"/>
                </a:solidFill>
                <a:latin typeface="Arial" panose="020B0604020202020204" pitchFamily="34" charset="0"/>
                <a:cs typeface="Arial" panose="020B0604020202020204" pitchFamily="34" charset="0"/>
              </a:rPr>
              <a:t>HERO</a:t>
            </a:r>
            <a:r>
              <a:rPr lang="ja-JP" altLang="en-US" sz="2000" dirty="0" smtClean="0">
                <a:solidFill>
                  <a:schemeClr val="tx1"/>
                </a:solidFill>
                <a:latin typeface="Arial" panose="020B0604020202020204" pitchFamily="34" charset="0"/>
                <a:cs typeface="Arial" panose="020B0604020202020204" pitchFamily="34" charset="0"/>
              </a:rPr>
              <a:t> </a:t>
            </a:r>
            <a:r>
              <a:rPr lang="en-US" altLang="ja-JP" sz="2000" dirty="0" smtClean="0">
                <a:solidFill>
                  <a:schemeClr val="tx1"/>
                </a:solidFill>
                <a:latin typeface="Arial" panose="020B0604020202020204" pitchFamily="34" charset="0"/>
                <a:cs typeface="Arial" panose="020B0604020202020204" pitchFamily="34" charset="0"/>
              </a:rPr>
              <a:t>innovation</a:t>
            </a:r>
            <a:r>
              <a:rPr lang="ja-JP" altLang="en-US" sz="2000" dirty="0" smtClean="0">
                <a:solidFill>
                  <a:schemeClr val="tx1"/>
                </a:solidFill>
                <a:latin typeface="Arial" panose="020B0604020202020204" pitchFamily="34" charset="0"/>
                <a:cs typeface="Arial" panose="020B0604020202020204" pitchFamily="34" charset="0"/>
              </a:rPr>
              <a:t>　　　　　　　　　　　　　</a:t>
            </a:r>
            <a:r>
              <a:rPr lang="en-US" altLang="ja-JP" sz="2000" dirty="0" smtClean="0">
                <a:solidFill>
                  <a:schemeClr val="tx1"/>
                </a:solidFill>
                <a:latin typeface="Arial" panose="020B0604020202020204" pitchFamily="34" charset="0"/>
                <a:cs typeface="Arial" panose="020B0604020202020204" pitchFamily="34" charset="0"/>
              </a:rPr>
              <a:t>】</a:t>
            </a:r>
            <a:endParaRPr lang="ja-JP" altLang="en-US" sz="2000" dirty="0">
              <a:solidFill>
                <a:schemeClr val="tx1"/>
              </a:solidFill>
            </a:endParaRPr>
          </a:p>
        </p:txBody>
      </p:sp>
    </p:spTree>
    <p:extLst>
      <p:ext uri="{BB962C8B-B14F-4D97-AF65-F5344CB8AC3E}">
        <p14:creationId xmlns:p14="http://schemas.microsoft.com/office/powerpoint/2010/main" val="33549336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614"/>
          <p:cNvGraphicFramePr>
            <a:graphicFrameLocks noGrp="1"/>
          </p:cNvGraphicFramePr>
          <p:nvPr>
            <p:extLst>
              <p:ext uri="{D42A27DB-BD31-4B8C-83A1-F6EECF244321}">
                <p14:modId xmlns:p14="http://schemas.microsoft.com/office/powerpoint/2010/main" val="2780697698"/>
              </p:ext>
            </p:extLst>
          </p:nvPr>
        </p:nvGraphicFramePr>
        <p:xfrm>
          <a:off x="459353" y="1268760"/>
          <a:ext cx="9029647" cy="3715653"/>
        </p:xfrm>
        <a:graphic>
          <a:graphicData uri="http://schemas.openxmlformats.org/drawingml/2006/table">
            <a:tbl>
              <a:tblPr/>
              <a:tblGrid>
                <a:gridCol w="244275"/>
                <a:gridCol w="2233372"/>
                <a:gridCol w="6552000"/>
              </a:tblGrid>
              <a:tr h="232336">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rgbClr val="002060"/>
                        </a:solidFill>
                        <a:effectLst/>
                        <a:latin typeface="Arial" panose="020B0604020202020204" pitchFamily="34" charset="0"/>
                        <a:ea typeface="+mn-ea"/>
                        <a:cs typeface="Arial" panose="020B0604020202020204" pitchFamily="34" charset="0"/>
                      </a:endParaRPr>
                    </a:p>
                  </a:txBody>
                  <a:tcPr marL="72000" marR="72000" marT="18000" marB="18000" anchor="ctr" horzOverflow="overflow">
                    <a:lnL w="28575" cap="flat" cmpd="sng" algn="ctr">
                      <a:noFill/>
                      <a:prstDash val="solid"/>
                      <a:round/>
                      <a:headEnd type="none" w="med" len="med"/>
                      <a:tailEnd type="none" w="med" len="med"/>
                    </a:lnL>
                    <a:lnR w="12700" cap="flat" cmpd="sng" algn="ctr">
                      <a:solidFill>
                        <a:srgbClr val="000066"/>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8C8C8C"/>
                      </a:solid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rPr>
                        <a:t>項目</a:t>
                      </a:r>
                    </a:p>
                  </a:txBody>
                  <a:tcPr marL="72000" marR="72000" marT="18000" marB="18000" anchor="ctr" horzOverflow="overflow">
                    <a:lnL w="12700" cap="flat" cmpd="sng" algn="ctr">
                      <a:solidFill>
                        <a:srgbClr val="00006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tx1"/>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rPr>
                        <a:t>決定事項</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66"/>
                      </a:solidFill>
                      <a:prstDash val="solid"/>
                      <a:round/>
                      <a:headEnd type="none" w="med" len="med"/>
                      <a:tailEnd type="none" w="med" len="med"/>
                    </a:lnB>
                    <a:lnTlToBr>
                      <a:noFill/>
                    </a:lnTlToBr>
                    <a:lnBlToTr>
                      <a:noFill/>
                    </a:lnBlToTr>
                    <a:solidFill>
                      <a:schemeClr val="tx1"/>
                    </a:solidFill>
                  </a:tcPr>
                </a:tc>
              </a:tr>
              <a:tr h="596096">
                <a:tc rowSpan="4">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rPr>
                        <a:t>研修後 </a:t>
                      </a:r>
                    </a:p>
                  </a:txBody>
                  <a:tcPr marL="72000" marR="72000" marT="18000" marB="18000" vert="eaVert" anchor="ctr" horzOverflow="overflow">
                    <a:lnL w="12700" cap="flat" cmpd="sng" algn="ctr">
                      <a:solidFill>
                        <a:srgbClr val="8C8C8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8C8C8C"/>
                      </a:solidFill>
                      <a:prstDash val="solid"/>
                      <a:round/>
                      <a:headEnd type="none" w="med" len="med"/>
                      <a:tailEnd type="none" w="med" len="med"/>
                    </a:lnT>
                    <a:lnB w="6350" cap="flat" cmpd="sng" algn="ctr">
                      <a:solidFill>
                        <a:schemeClr val="bg1"/>
                      </a:solidFill>
                      <a:prstDash val="solid"/>
                      <a:round/>
                      <a:headEnd type="none" w="med" len="med"/>
                      <a:tailEnd type="none" w="med" len="med"/>
                    </a:lnB>
                    <a:lnTlToBr>
                      <a:noFill/>
                    </a:lnTlToBr>
                    <a:lnBlToTr>
                      <a:noFill/>
                    </a:lnBlToTr>
                    <a:solidFill>
                      <a:srgbClr val="8C8C8C"/>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⑬　受講後の報告</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＜手段＞ 学習管理システム　・　上司との面談</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＜報告先＞ 直属の上司　</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＜期限＞ 　受講した週</a:t>
                      </a: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447072">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⑭　知識の定着サポート</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a:cs typeface="Arial" panose="020B0604020202020204" pitchFamily="34" charset="0"/>
                        </a:rPr>
                        <a:t>＜手段＞ </a:t>
                      </a:r>
                      <a:r>
                        <a:rPr kumimoji="1" lang="en-US" altLang="ja-JP" sz="900" b="0" i="0" u="none" strike="noStrike" kern="1200" cap="none" spc="0" normalizeH="0" baseline="0" noProof="0" dirty="0" err="1" smtClean="0">
                          <a:ln>
                            <a:noFill/>
                          </a:ln>
                          <a:solidFill>
                            <a:schemeClr val="tx1"/>
                          </a:solidFill>
                          <a:effectLst/>
                          <a:uLnTx/>
                          <a:uFillTx/>
                          <a:latin typeface="Arial" panose="020B0604020202020204" pitchFamily="34" charset="0"/>
                          <a:ea typeface="ＭＳ Ｐゴシック"/>
                          <a:cs typeface="Arial" panose="020B0604020202020204" pitchFamily="34" charset="0"/>
                        </a:rPr>
                        <a:t>followUP</a:t>
                      </a: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a:cs typeface="Arial" panose="020B0604020202020204" pitchFamily="34" charset="0"/>
                        </a:rPr>
                        <a:t>　</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a:cs typeface="Arial" panose="020B0604020202020204" pitchFamily="34" charset="0"/>
                        </a:rPr>
                        <a:t>＜タイミング　受講した週</a:t>
                      </a: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61460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⑮　日常的な学び</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＜実施の有無＞　　実施しない</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596096">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endParaRPr>
                    </a:p>
                  </a:txBody>
                  <a:tcPr marL="72000" marR="72000" marT="18000" marB="18000" vert="eaVert" anchor="ctr" horzOverflow="overflow">
                    <a:lnL w="12700" cap="flat" cmpd="sng" algn="ctr">
                      <a:solidFill>
                        <a:srgbClr val="8C8C8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a:noFill/>
                    </a:lnTlToBr>
                    <a:lnBlToTr>
                      <a:noFill/>
                    </a:lnBlToTr>
                    <a:solidFill>
                      <a:srgbClr val="8C8C8C"/>
                    </a:solidFill>
                  </a:tcPr>
                </a:tc>
                <a:tc>
                  <a:txBody>
                    <a:bodyPr/>
                    <a:lstStyle/>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⑯　実行チェック</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6350" cap="flat" cmpd="sng" algn="ctr">
                      <a:solidFill>
                        <a:srgbClr val="8C8C8C"/>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＜手段＞ 学習管理システム行動報告チェック</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＜タイミング＞ 　評価面談　</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6350" cap="flat" cmpd="sng" algn="ctr">
                      <a:solidFill>
                        <a:srgbClr val="8C8C8C"/>
                      </a:solidFill>
                      <a:prstDash val="solid"/>
                      <a:round/>
                      <a:headEnd type="none" w="med" len="med"/>
                      <a:tailEnd type="none" w="med" len="med"/>
                    </a:lnB>
                    <a:lnTlToBr>
                      <a:noFill/>
                    </a:lnTlToBr>
                    <a:lnBlToTr>
                      <a:noFill/>
                    </a:lnBlToTr>
                    <a:noFill/>
                  </a:tcPr>
                </a:tc>
              </a:tr>
              <a:tr h="447072">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rPr>
                        <a:t>活用状況チェック</a:t>
                      </a:r>
                    </a:p>
                  </a:txBody>
                  <a:tcPr marL="72000" marR="72000" marT="18000" marB="18000" vert="eaVert" anchor="ctr" horzOverflow="overflow">
                    <a:lnL w="12700" cap="flat" cmpd="sng" algn="ctr">
                      <a:solidFill>
                        <a:srgbClr val="8C8C8C"/>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a:noFill/>
                    </a:lnTlToBr>
                    <a:lnBlToTr>
                      <a:noFill/>
                    </a:lnBlToTr>
                    <a:solidFill>
                      <a:srgbClr val="8C8C8C"/>
                    </a:solidFill>
                  </a:tcPr>
                </a:tc>
                <a:tc>
                  <a:txBody>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⑰　受講状況の確認</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8C8C8C"/>
                      </a:solidFill>
                      <a:prstDash val="solid"/>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＜タイミング＞　毎年</a:t>
                      </a: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8</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月</a:t>
                      </a:r>
                      <a:r>
                        <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a:t>
                      </a:r>
                      <a:r>
                        <a:rPr kumimoji="1" lang="ja-JP" altLang="en-US"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１月</a:t>
                      </a:r>
                      <a:endParaRPr kumimoji="1" lang="en-US" altLang="ja-JP" sz="900" b="0"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＜確認者＞　推進リーダー</a:t>
                      </a:r>
                      <a:r>
                        <a:rPr kumimoji="1" lang="en-US"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a:t>
                      </a: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上司</a:t>
                      </a:r>
                      <a:endParaRPr kumimoji="1" lang="en-US" altLang="zh-TW"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8C8C8C"/>
                      </a:solidFill>
                      <a:prstDash val="solid"/>
                      <a:round/>
                      <a:headEnd type="none" w="med" len="med"/>
                      <a:tailEnd type="none" w="med" len="med"/>
                    </a:lnT>
                    <a:lnB w="12700" cap="flat" cmpd="sng" algn="ctr">
                      <a:solidFill>
                        <a:srgbClr val="8C8C8C"/>
                      </a:solidFill>
                      <a:prstDash val="sysDot"/>
                      <a:round/>
                      <a:headEnd type="none" w="med" len="med"/>
                      <a:tailEnd type="none" w="med" len="med"/>
                    </a:lnB>
                    <a:lnTlToBr>
                      <a:noFill/>
                    </a:lnTlToBr>
                    <a:lnBlToTr>
                      <a:noFill/>
                    </a:lnBlToTr>
                    <a:noFill/>
                  </a:tcPr>
                </a:tc>
              </a:tr>
              <a:tr h="782376">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1" i="0" u="none" strike="noStrike" cap="none" normalizeH="0" baseline="0" dirty="0" smtClean="0">
                        <a:ln>
                          <a:noFill/>
                        </a:ln>
                        <a:solidFill>
                          <a:schemeClr val="bg1"/>
                        </a:solidFill>
                        <a:effectLst/>
                        <a:latin typeface="Arial" panose="020B0604020202020204" pitchFamily="34" charset="0"/>
                        <a:ea typeface="+mn-ea"/>
                        <a:cs typeface="Arial" panose="020B0604020202020204" pitchFamily="34" charset="0"/>
                      </a:endParaRPr>
                    </a:p>
                  </a:txBody>
                  <a:tcPr marL="72000" marR="72000" marT="18000" marB="18000" vert="eaVert" anchor="ctr" horzOverflow="overflow">
                    <a:lnL w="12700" cap="flat" cmpd="sng" algn="ctr">
                      <a:solidFill>
                        <a:srgbClr val="8C8C8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8C8C8C"/>
                      </a:solidFill>
                      <a:prstDash val="solid"/>
                      <a:round/>
                      <a:headEnd type="none" w="med" len="med"/>
                      <a:tailEnd type="none" w="med" len="med"/>
                    </a:lnT>
                    <a:lnB w="12700" cap="flat" cmpd="sng" algn="ctr">
                      <a:solidFill>
                        <a:srgbClr val="8C8C8C"/>
                      </a:solidFill>
                      <a:prstDash val="solid"/>
                      <a:round/>
                      <a:headEnd type="none" w="med" len="med"/>
                      <a:tailEnd type="none" w="med" len="med"/>
                    </a:lnB>
                    <a:lnTlToBr>
                      <a:noFill/>
                    </a:lnTlToBr>
                    <a:lnBlToTr>
                      <a:noFill/>
                    </a:lnBlToTr>
                    <a:solidFill>
                      <a:srgbClr val="8C8C8C"/>
                    </a:solidFill>
                  </a:tcPr>
                </a:tc>
                <a:tc>
                  <a:txBody>
                    <a:bodyPr/>
                    <a:lstStyle/>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900" b="1" i="0" u="none" strike="noStrike" cap="none" normalizeH="0" baseline="0" dirty="0" smtClean="0">
                          <a:ln>
                            <a:noFill/>
                          </a:ln>
                          <a:solidFill>
                            <a:schemeClr val="tx1"/>
                          </a:solidFill>
                          <a:effectLst/>
                          <a:latin typeface="Arial" panose="020B0604020202020204" pitchFamily="34" charset="0"/>
                          <a:ea typeface="+mn-ea"/>
                          <a:cs typeface="Arial" panose="020B0604020202020204" pitchFamily="34" charset="0"/>
                        </a:rPr>
                        <a:t>⑱　運用ルールの振り返り</a:t>
                      </a:r>
                    </a:p>
                  </a:txBody>
                  <a:tcPr marL="72000" marR="72000" marT="18000" marB="18000" anchor="ctr" horzOverflow="overflow">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＜タイミング＞　導入</a:t>
                      </a:r>
                      <a:r>
                        <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9</a:t>
                      </a: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か月後</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＜振り返りの場＞会議体 </a:t>
                      </a:r>
                      <a:r>
                        <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a:t>
                      </a: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会議名：教育システム会議　　　　　　　　　　　　　　　　　　　　　　　　　</a:t>
                      </a:r>
                      <a:r>
                        <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a:t>
                      </a: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＜参加者＞　推進チーム</a:t>
                      </a:r>
                      <a:endParaRPr kumimoji="1" lang="en-US" altLang="ja-JP" sz="9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a:txBody>
                  <a:tcPr marL="72000" marR="72000" marT="18000" marB="18000" anchor="ct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8C8C8C"/>
                      </a:solidFill>
                      <a:prstDash val="sysDot"/>
                      <a:round/>
                      <a:headEnd type="none" w="med" len="med"/>
                      <a:tailEnd type="none" w="med" len="med"/>
                    </a:lnT>
                    <a:lnB w="12700" cap="flat" cmpd="sng" algn="ctr">
                      <a:solidFill>
                        <a:srgbClr val="8C8C8C"/>
                      </a:solidFill>
                      <a:prstDash val="solid"/>
                      <a:round/>
                      <a:headEnd type="none" w="med" len="med"/>
                      <a:tailEnd type="none" w="med" len="med"/>
                    </a:lnB>
                    <a:lnTlToBr>
                      <a:noFill/>
                    </a:lnTlToBr>
                    <a:lnBlToTr>
                      <a:noFill/>
                    </a:lnBlToTr>
                    <a:noFill/>
                  </a:tcPr>
                </a:tc>
              </a:tr>
            </a:tbl>
          </a:graphicData>
        </a:graphic>
      </p:graphicFrame>
      <p:sp>
        <p:nvSpPr>
          <p:cNvPr id="6" name="タイトル 4"/>
          <p:cNvSpPr>
            <a:spLocks noGrp="1"/>
          </p:cNvSpPr>
          <p:nvPr>
            <p:ph type="title"/>
          </p:nvPr>
        </p:nvSpPr>
        <p:spPr>
          <a:xfrm>
            <a:off x="417000" y="152400"/>
            <a:ext cx="9072000" cy="636000"/>
          </a:xfrm>
        </p:spPr>
        <p:txBody>
          <a:bodyPr/>
          <a:lstStyle/>
          <a:p>
            <a:pPr algn="ctr"/>
            <a:r>
              <a:rPr lang="en-US" altLang="ja-JP" sz="2000" dirty="0" smtClean="0">
                <a:solidFill>
                  <a:schemeClr val="tx1"/>
                </a:solidFill>
                <a:latin typeface="Arial" panose="020B0604020202020204" pitchFamily="34" charset="0"/>
                <a:cs typeface="Arial" panose="020B0604020202020204" pitchFamily="34" charset="0"/>
              </a:rPr>
              <a:t>Biz CAMPUS </a:t>
            </a:r>
            <a:r>
              <a:rPr lang="ja-JP" altLang="en-US" sz="2000" dirty="0" smtClean="0">
                <a:solidFill>
                  <a:schemeClr val="tx1"/>
                </a:solidFill>
                <a:latin typeface="Arial" panose="020B0604020202020204" pitchFamily="34" charset="0"/>
                <a:cs typeface="Arial" panose="020B0604020202020204" pitchFamily="34" charset="0"/>
              </a:rPr>
              <a:t>運用</a:t>
            </a:r>
            <a:r>
              <a:rPr lang="ja-JP" altLang="en-US" sz="2000" dirty="0">
                <a:solidFill>
                  <a:schemeClr val="tx1"/>
                </a:solidFill>
                <a:latin typeface="Arial" panose="020B0604020202020204" pitchFamily="34" charset="0"/>
                <a:cs typeface="Arial" panose="020B0604020202020204" pitchFamily="34" charset="0"/>
              </a:rPr>
              <a:t>ルール</a:t>
            </a:r>
            <a:endParaRPr kumimoji="1" lang="ja-JP" altLang="en-US" sz="2000" dirty="0">
              <a:solidFill>
                <a:schemeClr val="tx1"/>
              </a:solidFill>
            </a:endParaRPr>
          </a:p>
        </p:txBody>
      </p:sp>
    </p:spTree>
    <p:extLst>
      <p:ext uri="{BB962C8B-B14F-4D97-AF65-F5344CB8AC3E}">
        <p14:creationId xmlns:p14="http://schemas.microsoft.com/office/powerpoint/2010/main" val="26487251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I_4_3_Proposal_Feb2017">
  <a:themeElements>
    <a:clrScheme name="Deloitte Color">
      <a:dk1>
        <a:srgbClr val="000000"/>
      </a:dk1>
      <a:lt1>
        <a:srgbClr val="FFFFFF"/>
      </a:lt1>
      <a:dk2>
        <a:srgbClr val="046A38"/>
      </a:dk2>
      <a:lt2>
        <a:srgbClr val="86BC25"/>
      </a:lt2>
      <a:accent1>
        <a:srgbClr val="012169"/>
      </a:accent1>
      <a:accent2>
        <a:srgbClr val="0097A9"/>
      </a:accent2>
      <a:accent3>
        <a:srgbClr val="62B5E5"/>
      </a:accent3>
      <a:accent4>
        <a:srgbClr val="53565A"/>
      </a:accent4>
      <a:accent5>
        <a:srgbClr val="97999B"/>
      </a:accent5>
      <a:accent6>
        <a:srgbClr val="D0D0CE"/>
      </a:accent6>
      <a:hlink>
        <a:srgbClr val="000000"/>
      </a:hlink>
      <a:folHlink>
        <a:srgbClr val="97999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D0D0CE"/>
        </a:solidFill>
        <a:ln w="12700" algn="ctr">
          <a:noFill/>
          <a:miter lim="800000"/>
          <a:headEnd/>
          <a:tailEnd/>
        </a:ln>
      </a:spPr>
      <a:bodyPr wrap="square" lIns="36000" tIns="36000" rIns="36000" bIns="36000" rtlCol="0" anchor="ctr"/>
      <a:lstStyle>
        <a:defPPr algn="ctr">
          <a:buFont typeface="Wingdings 2" pitchFamily="18" charset="2"/>
          <a:buNone/>
          <a:defRPr kumimoji="1" sz="1600" dirty="0" smtClean="0"/>
        </a:defPPr>
      </a:lstStyle>
    </a:spDef>
    <a:lnDef>
      <a:spPr>
        <a:ln w="12700">
          <a:solidFill>
            <a:schemeClr val="accent6"/>
          </a:solidFill>
          <a:round/>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chor="ctr" anchorCtr="0">
        <a:spAutoFit/>
      </a:bodyPr>
      <a:lstStyle>
        <a:defPPr>
          <a:lnSpc>
            <a:spcPct val="90000"/>
          </a:lnSpc>
          <a:spcBef>
            <a:spcPts val="300"/>
          </a:spcBef>
          <a:spcAft>
            <a:spcPts val="300"/>
          </a:spcAft>
          <a:buSzPct val="100000"/>
          <a:defRPr kumimoji="1" sz="1600" dirty="0" smtClean="0">
            <a:solidFill>
              <a:schemeClr val="tx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 xmlns:thm15="http://schemas.microsoft.com/office/thememl/2012/main" name="TI_4_3_Proposal_Feb2017.pptx" id="{F1703E93-779D-4F98-80EB-34CE7DFD2DBE}" vid="{6564104E-008F-4CB1-8D65-3A392087ACD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TI_4_3_Proposal_Feb2017</Template>
  <TotalTime>0</TotalTime>
  <Words>155</Words>
  <Application>Microsoft Macintosh PowerPoint</Application>
  <PresentationFormat>A4 210x297 mm</PresentationFormat>
  <Paragraphs>66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TI_4_3_Proposal_Feb2017</vt:lpstr>
      <vt:lpstr>Biz CAMPUS 運用ルール</vt:lpstr>
      <vt:lpstr>Biz CAMPUS 運用ルール</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2017-06-04T23:37:56Z</dcterms:created>
  <dcterms:modified xsi:type="dcterms:W3CDTF">2018-05-08T00:25:19Z</dcterms:modified>
  <cp:contentStatus/>
</cp:coreProperties>
</file>